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43" r:id="rId1"/>
    <p:sldMasterId id="2147484168" r:id="rId2"/>
    <p:sldMasterId id="2147484206" r:id="rId3"/>
    <p:sldMasterId id="2147484232" r:id="rId4"/>
    <p:sldMasterId id="2147484265" r:id="rId5"/>
    <p:sldMasterId id="2147484297" r:id="rId6"/>
  </p:sldMasterIdLst>
  <p:notesMasterIdLst>
    <p:notesMasterId r:id="rId24"/>
  </p:notesMasterIdLst>
  <p:handoutMasterIdLst>
    <p:handoutMasterId r:id="rId25"/>
  </p:handoutMasterIdLst>
  <p:sldIdLst>
    <p:sldId id="448" r:id="rId7"/>
    <p:sldId id="574" r:id="rId8"/>
    <p:sldId id="520" r:id="rId9"/>
    <p:sldId id="576" r:id="rId10"/>
    <p:sldId id="585" r:id="rId11"/>
    <p:sldId id="575" r:id="rId12"/>
    <p:sldId id="577" r:id="rId13"/>
    <p:sldId id="578" r:id="rId14"/>
    <p:sldId id="579" r:id="rId15"/>
    <p:sldId id="580" r:id="rId16"/>
    <p:sldId id="581" r:id="rId17"/>
    <p:sldId id="582" r:id="rId18"/>
    <p:sldId id="485" r:id="rId19"/>
    <p:sldId id="583" r:id="rId20"/>
    <p:sldId id="584" r:id="rId21"/>
    <p:sldId id="481" r:id="rId22"/>
    <p:sldId id="424" r:id="rId23"/>
  </p:sldIdLst>
  <p:sldSz cx="9144000" cy="5143500" type="screen16x9"/>
  <p:notesSz cx="6858000" cy="9144000"/>
  <p:defaultTextStyle>
    <a:defPPr>
      <a:defRPr lang="en-US"/>
    </a:defPPr>
    <a:lvl1pPr algn="l" defTabSz="456791" rtl="0" fontAlgn="base">
      <a:spcBef>
        <a:spcPct val="0"/>
      </a:spcBef>
      <a:spcAft>
        <a:spcPct val="0"/>
      </a:spcAft>
      <a:defRPr sz="2400" kern="1200">
        <a:solidFill>
          <a:schemeClr val="tx1"/>
        </a:solidFill>
        <a:latin typeface="Arial" pitchFamily="-1" charset="0"/>
        <a:ea typeface="Arial" pitchFamily="-1" charset="0"/>
        <a:cs typeface="Arial" pitchFamily="-1" charset="0"/>
      </a:defRPr>
    </a:lvl1pPr>
    <a:lvl2pPr marL="456791" algn="l" defTabSz="456791" rtl="0" fontAlgn="base">
      <a:spcBef>
        <a:spcPct val="0"/>
      </a:spcBef>
      <a:spcAft>
        <a:spcPct val="0"/>
      </a:spcAft>
      <a:defRPr sz="2400" kern="1200">
        <a:solidFill>
          <a:schemeClr val="tx1"/>
        </a:solidFill>
        <a:latin typeface="Arial" pitchFamily="-1" charset="0"/>
        <a:ea typeface="Arial" pitchFamily="-1" charset="0"/>
        <a:cs typeface="Arial" pitchFamily="-1" charset="0"/>
      </a:defRPr>
    </a:lvl2pPr>
    <a:lvl3pPr marL="913598" algn="l" defTabSz="456791" rtl="0" fontAlgn="base">
      <a:spcBef>
        <a:spcPct val="0"/>
      </a:spcBef>
      <a:spcAft>
        <a:spcPct val="0"/>
      </a:spcAft>
      <a:defRPr sz="2400" kern="1200">
        <a:solidFill>
          <a:schemeClr val="tx1"/>
        </a:solidFill>
        <a:latin typeface="Arial" pitchFamily="-1" charset="0"/>
        <a:ea typeface="Arial" pitchFamily="-1" charset="0"/>
        <a:cs typeface="Arial" pitchFamily="-1" charset="0"/>
      </a:defRPr>
    </a:lvl3pPr>
    <a:lvl4pPr marL="1370394" algn="l" defTabSz="456791" rtl="0" fontAlgn="base">
      <a:spcBef>
        <a:spcPct val="0"/>
      </a:spcBef>
      <a:spcAft>
        <a:spcPct val="0"/>
      </a:spcAft>
      <a:defRPr sz="2400" kern="1200">
        <a:solidFill>
          <a:schemeClr val="tx1"/>
        </a:solidFill>
        <a:latin typeface="Arial" pitchFamily="-1" charset="0"/>
        <a:ea typeface="Arial" pitchFamily="-1" charset="0"/>
        <a:cs typeface="Arial" pitchFamily="-1" charset="0"/>
      </a:defRPr>
    </a:lvl4pPr>
    <a:lvl5pPr marL="1827191" algn="l" defTabSz="456791" rtl="0" fontAlgn="base">
      <a:spcBef>
        <a:spcPct val="0"/>
      </a:spcBef>
      <a:spcAft>
        <a:spcPct val="0"/>
      </a:spcAft>
      <a:defRPr sz="2400" kern="1200">
        <a:solidFill>
          <a:schemeClr val="tx1"/>
        </a:solidFill>
        <a:latin typeface="Arial" pitchFamily="-1" charset="0"/>
        <a:ea typeface="Arial" pitchFamily="-1" charset="0"/>
        <a:cs typeface="Arial" pitchFamily="-1" charset="0"/>
      </a:defRPr>
    </a:lvl5pPr>
    <a:lvl6pPr marL="2283982" algn="l" defTabSz="456791" rtl="0" eaLnBrk="1" latinLnBrk="0" hangingPunct="1">
      <a:defRPr sz="2400" kern="1200">
        <a:solidFill>
          <a:schemeClr val="tx1"/>
        </a:solidFill>
        <a:latin typeface="Arial" pitchFamily="-1" charset="0"/>
        <a:ea typeface="Arial" pitchFamily="-1" charset="0"/>
        <a:cs typeface="Arial" pitchFamily="-1" charset="0"/>
      </a:defRPr>
    </a:lvl6pPr>
    <a:lvl7pPr marL="2740778" algn="l" defTabSz="456791" rtl="0" eaLnBrk="1" latinLnBrk="0" hangingPunct="1">
      <a:defRPr sz="2400" kern="1200">
        <a:solidFill>
          <a:schemeClr val="tx1"/>
        </a:solidFill>
        <a:latin typeface="Arial" pitchFamily="-1" charset="0"/>
        <a:ea typeface="Arial" pitchFamily="-1" charset="0"/>
        <a:cs typeface="Arial" pitchFamily="-1" charset="0"/>
      </a:defRPr>
    </a:lvl7pPr>
    <a:lvl8pPr marL="3197574" algn="l" defTabSz="456791" rtl="0" eaLnBrk="1" latinLnBrk="0" hangingPunct="1">
      <a:defRPr sz="2400" kern="1200">
        <a:solidFill>
          <a:schemeClr val="tx1"/>
        </a:solidFill>
        <a:latin typeface="Arial" pitchFamily="-1" charset="0"/>
        <a:ea typeface="Arial" pitchFamily="-1" charset="0"/>
        <a:cs typeface="Arial" pitchFamily="-1" charset="0"/>
      </a:defRPr>
    </a:lvl8pPr>
    <a:lvl9pPr marL="3654363" algn="l" defTabSz="456791" rtl="0" eaLnBrk="1" latinLnBrk="0" hangingPunct="1">
      <a:defRPr sz="2400" kern="1200">
        <a:solidFill>
          <a:schemeClr val="tx1"/>
        </a:solidFill>
        <a:latin typeface="Arial" pitchFamily="-1" charset="0"/>
        <a:ea typeface="Arial" pitchFamily="-1" charset="0"/>
        <a:cs typeface="Arial" pitchFamily="-1" charset="0"/>
      </a:defRPr>
    </a:lvl9pPr>
  </p:defaultTextStyle>
  <p:extLst>
    <p:ext uri="{EFAFB233-063F-42B5-8137-9DF3F51BA10A}">
      <p15:sldGuideLst xmlns:p15="http://schemas.microsoft.com/office/powerpoint/2012/main">
        <p15:guide id="1" orient="horz" pos="2473">
          <p15:clr>
            <a:srgbClr val="A4A3A4"/>
          </p15:clr>
        </p15:guide>
        <p15:guide id="2" pos="341">
          <p15:clr>
            <a:srgbClr val="A4A3A4"/>
          </p15:clr>
        </p15:guide>
        <p15:guide id="3" orient="horz" pos="1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B53B2-13BE-2337-75E9-C34B97469904}" name="Muthukumar, Tejaswini" initials="MT" userId="S::txmut1@glbcore.com::703a0e3c-9484-4bb5-8dd5-929548852e8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8CCC"/>
    <a:srgbClr val="004986"/>
    <a:srgbClr val="00AAE0"/>
    <a:srgbClr val="F68621"/>
    <a:srgbClr val="E35205"/>
    <a:srgbClr val="F68625"/>
    <a:srgbClr val="E65E2D"/>
    <a:srgbClr val="068DCD"/>
    <a:srgbClr val="F0B53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9112" autoAdjust="0"/>
  </p:normalViewPr>
  <p:slideViewPr>
    <p:cSldViewPr snapToGrid="0" snapToObjects="1" showGuides="1">
      <p:cViewPr>
        <p:scale>
          <a:sx n="100" d="100"/>
          <a:sy n="100" d="100"/>
        </p:scale>
        <p:origin x="456" y="-78"/>
      </p:cViewPr>
      <p:guideLst>
        <p:guide orient="horz" pos="2473"/>
        <p:guide pos="341"/>
        <p:guide orient="horz" pos="1855"/>
      </p:guideLst>
    </p:cSldViewPr>
  </p:slideViewPr>
  <p:notesTextViewPr>
    <p:cViewPr>
      <p:scale>
        <a:sx n="3" d="2"/>
        <a:sy n="3" d="2"/>
      </p:scale>
      <p:origin x="0" y="0"/>
    </p:cViewPr>
  </p:notesTextViewPr>
  <p:sorterViewPr>
    <p:cViewPr>
      <p:scale>
        <a:sx n="125" d="100"/>
        <a:sy n="125" d="100"/>
      </p:scale>
      <p:origin x="0" y="384"/>
    </p:cViewPr>
  </p:sorterViewPr>
  <p:notesViewPr>
    <p:cSldViewPr snapToGrid="0" snapToObjects="1"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4A80591A-D50B-9544-A683-C76074EC9E1D}" type="datetime1">
              <a:rPr lang="en-US"/>
              <a:pPr>
                <a:defRPr/>
              </a:pPr>
              <a:t>12/4/2025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02B0749F-DC2A-1049-B8DB-E831933575C6}" type="slidenum">
              <a:rPr lang="en-US"/>
              <a:pPr>
                <a:defRPr/>
              </a:pPr>
              <a:t>‹#›</a:t>
            </a:fld>
            <a:endParaRPr lang="en-US"/>
          </a:p>
        </p:txBody>
      </p:sp>
    </p:spTree>
    <p:extLst>
      <p:ext uri="{BB962C8B-B14F-4D97-AF65-F5344CB8AC3E}">
        <p14:creationId xmlns:p14="http://schemas.microsoft.com/office/powerpoint/2010/main" val="1901063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D33EB10B-49F4-414E-85FD-0CAC4DF68133}" type="datetime1">
              <a:rPr lang="en-US"/>
              <a:pPr>
                <a:defRPr/>
              </a:pPr>
              <a:t>12/4/2025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ＭＳ Ｐゴシック" pitchFamily="-1" charset="-128"/>
                <a:cs typeface="ＭＳ Ｐゴシック" pitchFamily="-1" charset="-128"/>
              </a:defRPr>
            </a:lvl1pPr>
          </a:lstStyle>
          <a:p>
            <a:pPr>
              <a:defRPr/>
            </a:pPr>
            <a:fld id="{6C78C0A6-21D4-CD4A-9CFB-69BCFCA7705C}" type="slidenum">
              <a:rPr lang="en-US"/>
              <a:pPr>
                <a:defRPr/>
              </a:pPr>
              <a:t>‹#›</a:t>
            </a:fld>
            <a:endParaRPr lang="en-US"/>
          </a:p>
        </p:txBody>
      </p:sp>
    </p:spTree>
    <p:extLst>
      <p:ext uri="{BB962C8B-B14F-4D97-AF65-F5344CB8AC3E}">
        <p14:creationId xmlns:p14="http://schemas.microsoft.com/office/powerpoint/2010/main" val="481672138"/>
      </p:ext>
    </p:extLst>
  </p:cSld>
  <p:clrMap bg1="lt1" tx1="dk1" bg2="lt2" tx2="dk2" accent1="accent1" accent2="accent2" accent3="accent3" accent4="accent4" accent5="accent5" accent6="accent6" hlink="hlink" folHlink="folHlink"/>
  <p:hf hdr="0" ftr="0" dt="0"/>
  <p:notesStyle>
    <a:lvl1pPr algn="l" defTabSz="456791"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6791" algn="l" defTabSz="456791"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3598" algn="l" defTabSz="456791"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0394" algn="l" defTabSz="456791"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7191" algn="l" defTabSz="456791"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3982" algn="l" defTabSz="456791" rtl="0" eaLnBrk="1" latinLnBrk="0" hangingPunct="1">
      <a:defRPr sz="1200" kern="1200">
        <a:solidFill>
          <a:schemeClr val="tx1"/>
        </a:solidFill>
        <a:latin typeface="+mn-lt"/>
        <a:ea typeface="+mn-ea"/>
        <a:cs typeface="+mn-cs"/>
      </a:defRPr>
    </a:lvl6pPr>
    <a:lvl7pPr marL="2740778" algn="l" defTabSz="456791" rtl="0" eaLnBrk="1" latinLnBrk="0" hangingPunct="1">
      <a:defRPr sz="1200" kern="1200">
        <a:solidFill>
          <a:schemeClr val="tx1"/>
        </a:solidFill>
        <a:latin typeface="+mn-lt"/>
        <a:ea typeface="+mn-ea"/>
        <a:cs typeface="+mn-cs"/>
      </a:defRPr>
    </a:lvl7pPr>
    <a:lvl8pPr marL="3197574" algn="l" defTabSz="456791" rtl="0" eaLnBrk="1" latinLnBrk="0" hangingPunct="1">
      <a:defRPr sz="1200" kern="1200">
        <a:solidFill>
          <a:schemeClr val="tx1"/>
        </a:solidFill>
        <a:latin typeface="+mn-lt"/>
        <a:ea typeface="+mn-ea"/>
        <a:cs typeface="+mn-cs"/>
      </a:defRPr>
    </a:lvl8pPr>
    <a:lvl9pPr marL="3654363" algn="l" defTabSz="456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27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75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14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8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990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38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74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05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02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68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96237-D138-9D82-8DFF-AAC68F4E9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45DED-392C-45C8-BC49-189194BD2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9A2A1-216C-3143-3F03-673BD6960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0C5496-6E62-5A66-229D-B38E41ECF5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7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79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8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18668A-7376-4EC1-B677-197716BA2D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82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2419350"/>
            <a:ext cx="9144000" cy="272415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19" tIns="34267" rIns="68519" bIns="34267" rtlCol="0" anchor="ctr"/>
          <a:lstStyle/>
          <a:p>
            <a:pPr algn="ctr" defTabSz="913346" fontAlgn="auto">
              <a:spcBef>
                <a:spcPts val="0"/>
              </a:spcBef>
              <a:spcAft>
                <a:spcPts val="0"/>
              </a:spcAft>
            </a:pPr>
            <a:endParaRPr lang="en-US" sz="1800">
              <a:solidFill>
                <a:prstClr val="white"/>
              </a:solidFill>
            </a:endParaRPr>
          </a:p>
        </p:txBody>
      </p:sp>
      <p:sp>
        <p:nvSpPr>
          <p:cNvPr id="2" name="Title 1"/>
          <p:cNvSpPr>
            <a:spLocks noGrp="1"/>
          </p:cNvSpPr>
          <p:nvPr>
            <p:ph type="ctrTitle"/>
          </p:nvPr>
        </p:nvSpPr>
        <p:spPr>
          <a:xfrm>
            <a:off x="685801" y="3740993"/>
            <a:ext cx="7772400" cy="458115"/>
          </a:xfrm>
        </p:spPr>
        <p:txBody>
          <a:bodyPr/>
          <a:lstStyle>
            <a:lvl1pPr algn="ctr">
              <a:defRPr lang="en-US" sz="3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24" y="4132020"/>
            <a:ext cx="6400801" cy="57333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6629" indent="0" algn="ctr">
              <a:buNone/>
              <a:defRPr>
                <a:solidFill>
                  <a:schemeClr val="tx1">
                    <a:tint val="75000"/>
                  </a:schemeClr>
                </a:solidFill>
              </a:defRPr>
            </a:lvl2pPr>
            <a:lvl3pPr marL="913271" indent="0" algn="ctr">
              <a:buNone/>
              <a:defRPr>
                <a:solidFill>
                  <a:schemeClr val="tx1">
                    <a:tint val="75000"/>
                  </a:schemeClr>
                </a:solidFill>
              </a:defRPr>
            </a:lvl3pPr>
            <a:lvl4pPr marL="1369903" indent="0" algn="ctr">
              <a:buNone/>
              <a:defRPr>
                <a:solidFill>
                  <a:schemeClr val="tx1">
                    <a:tint val="75000"/>
                  </a:schemeClr>
                </a:solidFill>
              </a:defRPr>
            </a:lvl4pPr>
            <a:lvl5pPr marL="1826540" indent="0" algn="ctr">
              <a:buNone/>
              <a:defRPr>
                <a:solidFill>
                  <a:schemeClr val="tx1">
                    <a:tint val="75000"/>
                  </a:schemeClr>
                </a:solidFill>
              </a:defRPr>
            </a:lvl5pPr>
            <a:lvl6pPr marL="2283164" indent="0" algn="ctr">
              <a:buNone/>
              <a:defRPr>
                <a:solidFill>
                  <a:schemeClr val="tx1">
                    <a:tint val="75000"/>
                  </a:schemeClr>
                </a:solidFill>
              </a:defRPr>
            </a:lvl6pPr>
            <a:lvl7pPr marL="2739794" indent="0" algn="ctr">
              <a:buNone/>
              <a:defRPr>
                <a:solidFill>
                  <a:schemeClr val="tx1">
                    <a:tint val="75000"/>
                  </a:schemeClr>
                </a:solidFill>
              </a:defRPr>
            </a:lvl7pPr>
            <a:lvl8pPr marL="3196426" indent="0" algn="ctr">
              <a:buNone/>
              <a:defRPr>
                <a:solidFill>
                  <a:schemeClr val="tx1">
                    <a:tint val="75000"/>
                  </a:schemeClr>
                </a:solidFill>
              </a:defRPr>
            </a:lvl8pPr>
            <a:lvl9pPr marL="36530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7"/>
            <a:ext cx="2133600" cy="273844"/>
          </a:xfrm>
          <a:prstGeom prst="rect">
            <a:avLst/>
          </a:prstGeom>
        </p:spPr>
        <p:txBody>
          <a:bodyPr lIns="91404" tIns="45702" rIns="91404" bIns="45702"/>
          <a:lstStyle/>
          <a:p>
            <a:fld id="{FCC431BA-800E-48ED-9538-48CCF542A76A}"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08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0479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0" y="1076328"/>
            <a:ext cx="3008313" cy="3518297"/>
          </a:xfrm>
        </p:spPr>
        <p:txBody>
          <a:bodyPr/>
          <a:lstStyle>
            <a:lvl1pPr marL="0" indent="0">
              <a:buNone/>
              <a:defRPr sz="1400"/>
            </a:lvl1pPr>
            <a:lvl2pPr marL="456647" indent="0">
              <a:buNone/>
              <a:defRPr sz="1200"/>
            </a:lvl2pPr>
            <a:lvl3pPr marL="913308" indent="0">
              <a:buNone/>
              <a:defRPr sz="1000"/>
            </a:lvl3pPr>
            <a:lvl4pPr marL="1369960" indent="0">
              <a:buNone/>
              <a:defRPr sz="900"/>
            </a:lvl4pPr>
            <a:lvl5pPr marL="1826615" indent="0">
              <a:buNone/>
              <a:defRPr sz="900"/>
            </a:lvl5pPr>
            <a:lvl6pPr marL="2283256" indent="0">
              <a:buNone/>
              <a:defRPr sz="900"/>
            </a:lvl6pPr>
            <a:lvl7pPr marL="2739908" indent="0">
              <a:buNone/>
              <a:defRPr sz="900"/>
            </a:lvl7pPr>
            <a:lvl8pPr marL="3196561" indent="0">
              <a:buNone/>
              <a:defRPr sz="900"/>
            </a:lvl8pPr>
            <a:lvl9pPr marL="365321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7"/>
            <a:ext cx="2133600" cy="273844"/>
          </a:xfrm>
          <a:prstGeom prst="rect">
            <a:avLst/>
          </a:prstGeom>
        </p:spPr>
        <p:txBody>
          <a:bodyPr lIns="91404" tIns="45702" rIns="91404" bIns="45702"/>
          <a:lstStyle/>
          <a:p>
            <a:fld id="{78D9BC6F-568F-4A31-8C7F-507CA3B6633B}"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885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6324E-A419-41EE-9D02-9040D56FB166}" type="datetime1">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140568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647" indent="0">
              <a:buNone/>
              <a:defRPr sz="2800"/>
            </a:lvl2pPr>
            <a:lvl3pPr marL="913308" indent="0">
              <a:buNone/>
              <a:defRPr sz="2400"/>
            </a:lvl3pPr>
            <a:lvl4pPr marL="1369960" indent="0">
              <a:buNone/>
              <a:defRPr sz="2000"/>
            </a:lvl4pPr>
            <a:lvl5pPr marL="1826615" indent="0">
              <a:buNone/>
              <a:defRPr sz="2000"/>
            </a:lvl5pPr>
            <a:lvl6pPr marL="2283256" indent="0">
              <a:buNone/>
              <a:defRPr sz="2000"/>
            </a:lvl6pPr>
            <a:lvl7pPr marL="2739908" indent="0">
              <a:buNone/>
              <a:defRPr sz="2000"/>
            </a:lvl7pPr>
            <a:lvl8pPr marL="3196561" indent="0">
              <a:buNone/>
              <a:defRPr sz="2000"/>
            </a:lvl8pPr>
            <a:lvl9pPr marL="3653210" indent="0">
              <a:buNone/>
              <a:defRPr sz="2000"/>
            </a:lvl9pPr>
          </a:lstStyle>
          <a:p>
            <a:endParaRPr lang="en-US"/>
          </a:p>
        </p:txBody>
      </p:sp>
      <p:sp>
        <p:nvSpPr>
          <p:cNvPr id="4" name="Text Placeholder 3"/>
          <p:cNvSpPr>
            <a:spLocks noGrp="1"/>
          </p:cNvSpPr>
          <p:nvPr>
            <p:ph type="body" sz="half" idx="2"/>
          </p:nvPr>
        </p:nvSpPr>
        <p:spPr>
          <a:xfrm>
            <a:off x="1792288" y="4025535"/>
            <a:ext cx="5486400" cy="603647"/>
          </a:xfrm>
        </p:spPr>
        <p:txBody>
          <a:bodyPr/>
          <a:lstStyle>
            <a:lvl1pPr marL="0" indent="0">
              <a:buNone/>
              <a:defRPr sz="1400"/>
            </a:lvl1pPr>
            <a:lvl2pPr marL="456647" indent="0">
              <a:buNone/>
              <a:defRPr sz="1200"/>
            </a:lvl2pPr>
            <a:lvl3pPr marL="913308" indent="0">
              <a:buNone/>
              <a:defRPr sz="1000"/>
            </a:lvl3pPr>
            <a:lvl4pPr marL="1369960" indent="0">
              <a:buNone/>
              <a:defRPr sz="900"/>
            </a:lvl4pPr>
            <a:lvl5pPr marL="1826615" indent="0">
              <a:buNone/>
              <a:defRPr sz="900"/>
            </a:lvl5pPr>
            <a:lvl6pPr marL="2283256" indent="0">
              <a:buNone/>
              <a:defRPr sz="900"/>
            </a:lvl6pPr>
            <a:lvl7pPr marL="2739908" indent="0">
              <a:buNone/>
              <a:defRPr sz="900"/>
            </a:lvl7pPr>
            <a:lvl8pPr marL="3196561" indent="0">
              <a:buNone/>
              <a:defRPr sz="900"/>
            </a:lvl8pPr>
            <a:lvl9pPr marL="365321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7"/>
            <a:ext cx="2133600" cy="273844"/>
          </a:xfrm>
          <a:prstGeom prst="rect">
            <a:avLst/>
          </a:prstGeom>
        </p:spPr>
        <p:txBody>
          <a:bodyPr lIns="91404" tIns="45702" rIns="91404" bIns="45702"/>
          <a:lstStyle/>
          <a:p>
            <a:fld id="{BA2082D2-0587-427E-BDF9-B9D19EC99D87}"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68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91404" tIns="45702" rIns="91404" bIns="45702"/>
          <a:lstStyle/>
          <a:p>
            <a:fld id="{7F058062-A7B0-4A91-9BF3-F0BD99B3FDF1}"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04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91404" tIns="45702" rIns="91404" bIns="45702"/>
          <a:lstStyle/>
          <a:p>
            <a:fld id="{846E1200-0731-4ECE-A489-A81844D1624A}"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906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7"/>
            <a:ext cx="2133600" cy="273844"/>
          </a:xfrm>
          <a:prstGeom prst="rect">
            <a:avLst/>
          </a:prstGeom>
        </p:spPr>
        <p:txBody>
          <a:bodyPr lIns="91404" tIns="45702" rIns="91404" bIns="45702"/>
          <a:lstStyle/>
          <a:p>
            <a:fld id="{78FAF0C3-8C1A-4DA5-9405-1FCFA12907B8}"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6000"/>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5" y="742950"/>
            <a:ext cx="8229601" cy="381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387416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6000"/>
            <a:ext cx="5029200" cy="53331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a:xfrm>
            <a:off x="457200" y="4767267"/>
            <a:ext cx="2133600" cy="273844"/>
          </a:xfrm>
          <a:prstGeom prst="rect">
            <a:avLst/>
          </a:prstGeom>
        </p:spPr>
        <p:txBody>
          <a:bodyPr lIns="91404" tIns="45702" rIns="91404" bIns="45702"/>
          <a:lstStyle/>
          <a:p>
            <a:fld id="{E085EECD-8ACA-4AC5-B3A8-CE32A4FBD29E}" type="datetime1">
              <a:rPr lang="en-US" smtClean="0">
                <a:solidFill>
                  <a:srgbClr val="000000">
                    <a:tint val="75000"/>
                  </a:srgbClr>
                </a:solidFill>
              </a:rPr>
              <a:t>12/4/2025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a:xfrm>
            <a:off x="8572531" y="4767267"/>
            <a:ext cx="571501" cy="27384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68519" rIns="0" bIns="68519" numCol="1" anchor="ctr" anchorCtr="1" compatLnSpc="1">
            <a:prstTxWarp prst="textNoShape">
              <a:avLst/>
            </a:prstTxWarp>
          </a:bodyPr>
          <a:lstStyle>
            <a:lvl1pPr algn="r">
              <a:defRPr lang="en-US" sz="11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5610226" y="271604"/>
            <a:ext cx="3086100" cy="40005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41868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7"/>
            <a:ext cx="2133600" cy="273844"/>
          </a:xfrm>
          <a:prstGeom prst="rect">
            <a:avLst/>
          </a:prstGeom>
        </p:spPr>
        <p:txBody>
          <a:bodyPr lIns="91404" tIns="45702" rIns="91404" bIns="45702"/>
          <a:lstStyle/>
          <a:p>
            <a:fld id="{3C61E778-CE45-4590-BB34-B223A135D810}" type="datetime1">
              <a:rPr lang="en-US" smtClean="0">
                <a:solidFill>
                  <a:prstClr val="black">
                    <a:tint val="75000"/>
                  </a:prstClr>
                </a:solidFill>
              </a:r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6" y="800100"/>
            <a:ext cx="3144069" cy="571500"/>
          </a:xfrm>
        </p:spPr>
        <p:txBody>
          <a:bodyPr>
            <a:noAutofit/>
          </a:bodyPr>
          <a:lstStyle>
            <a:lvl1pPr>
              <a:defRPr sz="3000" b="1"/>
            </a:lvl1pPr>
          </a:lstStyle>
          <a:p>
            <a:pPr lvl="0"/>
            <a:r>
              <a:rPr lang="en-US" dirty="0"/>
              <a:t>CLICK TO EDIT</a:t>
            </a:r>
          </a:p>
        </p:txBody>
      </p:sp>
      <p:sp>
        <p:nvSpPr>
          <p:cNvPr id="12" name="Content Placeholder 10"/>
          <p:cNvSpPr>
            <a:spLocks noGrp="1"/>
          </p:cNvSpPr>
          <p:nvPr>
            <p:ph sz="quarter" idx="14"/>
          </p:nvPr>
        </p:nvSpPr>
        <p:spPr>
          <a:xfrm>
            <a:off x="513296" y="1543050"/>
            <a:ext cx="3144069" cy="2857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467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9" y="2153005"/>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457200" y="4767267"/>
            <a:ext cx="2133600" cy="273844"/>
          </a:xfrm>
          <a:prstGeom prst="rect">
            <a:avLst/>
          </a:prstGeom>
        </p:spPr>
        <p:txBody>
          <a:bodyPr lIns="91404" tIns="45702" rIns="91404" bIns="45702"/>
          <a:lstStyle/>
          <a:p>
            <a:fld id="{C2CFAF12-87EB-4825-A536-FEE5056CF96E}" type="datetime1">
              <a:rPr lang="en-US" smtClean="0">
                <a:solidFill>
                  <a:srgbClr val="080808">
                    <a:tint val="75000"/>
                  </a:srgbClr>
                </a:solidFill>
              </a:rPr>
              <a:t>12/4/2025</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2023463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10"/>
          <p:cNvSpPr txBox="1">
            <a:spLocks/>
          </p:cNvSpPr>
          <p:nvPr userDrawn="1"/>
        </p:nvSpPr>
        <p:spPr bwMode="auto">
          <a:xfrm>
            <a:off x="533402" y="1368030"/>
            <a:ext cx="4341813" cy="1234678"/>
          </a:xfrm>
          <a:prstGeom prst="rect">
            <a:avLst/>
          </a:prstGeom>
          <a:noFill/>
          <a:ln>
            <a:noFill/>
          </a:ln>
        </p:spPr>
        <p:txBody>
          <a:bodyPr lIns="68519" tIns="34267" rIns="68519" bIns="34267" anchor="ctr">
            <a:prstTxWarp prst="textNoShape">
              <a:avLst/>
            </a:prstTxWarp>
          </a:bodyPr>
          <a:lstStyle>
            <a:lvl1pPr marL="230188" indent="-230188" algn="l" defTabSz="457200" rtl="0" eaLnBrk="0" fontAlgn="base" hangingPunct="0">
              <a:spcBef>
                <a:spcPct val="20000"/>
              </a:spcBef>
              <a:spcAft>
                <a:spcPct val="0"/>
              </a:spcAft>
              <a:buClr>
                <a:srgbClr val="004986"/>
              </a:buClr>
              <a:buFont typeface="Lucida Grande" pitchFamily="-1" charset="0"/>
              <a:buChar char="&gt;"/>
              <a:defRPr sz="1600" kern="1200">
                <a:solidFill>
                  <a:schemeClr val="tx1"/>
                </a:solidFill>
                <a:latin typeface="Arial"/>
                <a:ea typeface="ＭＳ Ｐゴシック"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pitchFamily="-1" charset="0"/>
              <a:buNone/>
              <a:defRPr/>
            </a:pPr>
            <a:r>
              <a:rPr lang="en-US" altLang="en-US" sz="2700" b="1" dirty="0">
                <a:solidFill>
                  <a:srgbClr val="FFFFFF"/>
                </a:solidFill>
                <a:latin typeface="Arial" charset="0"/>
                <a:ea typeface="ＭＳ Ｐゴシック" pitchFamily="-1" charset="-128"/>
              </a:rPr>
              <a:t>CLICK TO ADD TITLE</a:t>
            </a:r>
          </a:p>
        </p:txBody>
      </p:sp>
      <p:sp>
        <p:nvSpPr>
          <p:cNvPr id="10" name="Subtitle 10"/>
          <p:cNvSpPr>
            <a:spLocks noGrp="1"/>
          </p:cNvSpPr>
          <p:nvPr>
            <p:ph type="subTitle" idx="4294967295"/>
          </p:nvPr>
        </p:nvSpPr>
        <p:spPr>
          <a:xfrm>
            <a:off x="533400" y="2593181"/>
            <a:ext cx="4364038" cy="610791"/>
          </a:xfrm>
        </p:spPr>
        <p:txBody>
          <a:bodyPr anchor="ctr"/>
          <a:lstStyle>
            <a:lvl1pPr>
              <a:buNone/>
              <a:defRPr sz="1500">
                <a:solidFill>
                  <a:schemeClr val="bg1"/>
                </a:solidFill>
              </a:defRPr>
            </a:lvl1pPr>
          </a:lstStyle>
          <a:p>
            <a:r>
              <a:rPr lang="en-US" altLang="en-US"/>
              <a:t>Click to edit Master subtitle style</a:t>
            </a:r>
            <a:endParaRPr lang="en-US"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201" y="4462262"/>
            <a:ext cx="1999700" cy="509819"/>
          </a:xfrm>
          <a:prstGeom prst="rect">
            <a:avLst/>
          </a:prstGeom>
        </p:spPr>
      </p:pic>
      <p:sp>
        <p:nvSpPr>
          <p:cNvPr id="7" name="Rectangle 7"/>
          <p:cNvSpPr>
            <a:spLocks noGrp="1" noChangeArrowheads="1"/>
          </p:cNvSpPr>
          <p:nvPr>
            <p:ph type="ftr" sz="quarter" idx="3"/>
          </p:nvPr>
        </p:nvSpPr>
        <p:spPr bwMode="auto">
          <a:xfrm>
            <a:off x="17" y="4969669"/>
            <a:ext cx="7011989" cy="171450"/>
          </a:xfrm>
          <a:prstGeom prst="rect">
            <a:avLst/>
          </a:prstGeom>
          <a:noFill/>
          <a:ln w="9525">
            <a:noFill/>
            <a:miter lim="800000"/>
            <a:headEnd/>
            <a:tailEnd/>
          </a:ln>
          <a:effectLst/>
        </p:spPr>
        <p:txBody>
          <a:bodyPr vert="horz" wrap="none" lIns="68519" tIns="34267" rIns="68519" bIns="34267" numCol="1" anchor="t" anchorCtr="0" compatLnSpc="1">
            <a:prstTxWarp prst="textNoShape">
              <a:avLst/>
            </a:prstTxWarp>
          </a:bodyPr>
          <a:lstStyle>
            <a:lvl1pPr>
              <a:defRPr sz="600">
                <a:solidFill>
                  <a:srgbClr val="999999"/>
                </a:solidFill>
                <a:latin typeface="Arial Narrow" pitchFamily="34" charset="0"/>
              </a:defRPr>
            </a:lvl1pPr>
          </a:lstStyle>
          <a:p>
            <a:pPr>
              <a:defRPr/>
            </a:pPr>
            <a:endParaRPr lang="en-US"/>
          </a:p>
        </p:txBody>
      </p:sp>
    </p:spTree>
    <p:extLst>
      <p:ext uri="{BB962C8B-B14F-4D97-AF65-F5344CB8AC3E}">
        <p14:creationId xmlns:p14="http://schemas.microsoft.com/office/powerpoint/2010/main" val="2603573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2419350"/>
            <a:ext cx="9144000" cy="272415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22" tIns="34267" rIns="68522" bIns="34267" rtlCol="0" anchor="ctr"/>
          <a:lstStyle/>
          <a:p>
            <a:pPr algn="ctr" defTabSz="913391" fontAlgn="auto">
              <a:spcBef>
                <a:spcPts val="0"/>
              </a:spcBef>
              <a:spcAft>
                <a:spcPts val="0"/>
              </a:spcAft>
            </a:pPr>
            <a:endParaRPr lang="en-US" sz="1800">
              <a:solidFill>
                <a:prstClr val="white"/>
              </a:solidFill>
            </a:endParaRPr>
          </a:p>
        </p:txBody>
      </p:sp>
      <p:sp>
        <p:nvSpPr>
          <p:cNvPr id="2" name="Title 1"/>
          <p:cNvSpPr>
            <a:spLocks noGrp="1"/>
          </p:cNvSpPr>
          <p:nvPr>
            <p:ph type="ctrTitle"/>
          </p:nvPr>
        </p:nvSpPr>
        <p:spPr>
          <a:xfrm>
            <a:off x="685801" y="3740993"/>
            <a:ext cx="7772400" cy="458115"/>
          </a:xfrm>
        </p:spPr>
        <p:txBody>
          <a:bodyPr/>
          <a:lstStyle>
            <a:lvl1pPr algn="ctr">
              <a:defRPr lang="en-US" sz="3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17" y="4132020"/>
            <a:ext cx="6400801" cy="57333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6650" indent="0" algn="ctr">
              <a:buNone/>
              <a:defRPr>
                <a:solidFill>
                  <a:schemeClr val="tx1">
                    <a:tint val="75000"/>
                  </a:schemeClr>
                </a:solidFill>
              </a:defRPr>
            </a:lvl2pPr>
            <a:lvl3pPr marL="913316" indent="0" algn="ctr">
              <a:buNone/>
              <a:defRPr>
                <a:solidFill>
                  <a:schemeClr val="tx1">
                    <a:tint val="75000"/>
                  </a:schemeClr>
                </a:solidFill>
              </a:defRPr>
            </a:lvl3pPr>
            <a:lvl4pPr marL="1369970" indent="0" algn="ctr">
              <a:buNone/>
              <a:defRPr>
                <a:solidFill>
                  <a:schemeClr val="tx1">
                    <a:tint val="75000"/>
                  </a:schemeClr>
                </a:solidFill>
              </a:defRPr>
            </a:lvl4pPr>
            <a:lvl5pPr marL="1826630" indent="0" algn="ctr">
              <a:buNone/>
              <a:defRPr>
                <a:solidFill>
                  <a:schemeClr val="tx1">
                    <a:tint val="75000"/>
                  </a:schemeClr>
                </a:solidFill>
              </a:defRPr>
            </a:lvl5pPr>
            <a:lvl6pPr marL="2283277" indent="0" algn="ctr">
              <a:buNone/>
              <a:defRPr>
                <a:solidFill>
                  <a:schemeClr val="tx1">
                    <a:tint val="75000"/>
                  </a:schemeClr>
                </a:solidFill>
              </a:defRPr>
            </a:lvl6pPr>
            <a:lvl7pPr marL="2739932" indent="0" algn="ctr">
              <a:buNone/>
              <a:defRPr>
                <a:solidFill>
                  <a:schemeClr val="tx1">
                    <a:tint val="75000"/>
                  </a:schemeClr>
                </a:solidFill>
              </a:defRPr>
            </a:lvl7pPr>
            <a:lvl8pPr marL="3196588" indent="0" algn="ctr">
              <a:buNone/>
              <a:defRPr>
                <a:solidFill>
                  <a:schemeClr val="tx1">
                    <a:tint val="75000"/>
                  </a:schemeClr>
                </a:solidFill>
              </a:defRPr>
            </a:lvl8pPr>
            <a:lvl9pPr marL="36532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8AA62-A112-40A8-A5F9-2CB3F51808C8}"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23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51"/>
            <a:ext cx="7772400" cy="1102519"/>
          </a:xfrm>
        </p:spPr>
        <p:txBody>
          <a:bodyPr/>
          <a:lstStyle/>
          <a:p>
            <a:r>
              <a:rPr lang="en-US"/>
              <a:t>Click to edit Master title style</a:t>
            </a:r>
          </a:p>
        </p:txBody>
      </p:sp>
      <p:sp>
        <p:nvSpPr>
          <p:cNvPr id="3" name="Subtitle 2"/>
          <p:cNvSpPr>
            <a:spLocks noGrp="1"/>
          </p:cNvSpPr>
          <p:nvPr>
            <p:ph type="subTitle" idx="1"/>
          </p:nvPr>
        </p:nvSpPr>
        <p:spPr>
          <a:xfrm>
            <a:off x="1371624" y="2914650"/>
            <a:ext cx="6400801" cy="1314450"/>
          </a:xfrm>
        </p:spPr>
        <p:txBody>
          <a:bodyPr/>
          <a:lstStyle>
            <a:lvl1pPr marL="0" indent="0" algn="ctr">
              <a:buNone/>
              <a:defRPr>
                <a:solidFill>
                  <a:schemeClr val="tx1">
                    <a:tint val="75000"/>
                  </a:schemeClr>
                </a:solidFill>
              </a:defRPr>
            </a:lvl1pPr>
            <a:lvl2pPr marL="456647" indent="0" algn="ctr">
              <a:buNone/>
              <a:defRPr>
                <a:solidFill>
                  <a:schemeClr val="tx1">
                    <a:tint val="75000"/>
                  </a:schemeClr>
                </a:solidFill>
              </a:defRPr>
            </a:lvl2pPr>
            <a:lvl3pPr marL="913308" indent="0" algn="ctr">
              <a:buNone/>
              <a:defRPr>
                <a:solidFill>
                  <a:schemeClr val="tx1">
                    <a:tint val="75000"/>
                  </a:schemeClr>
                </a:solidFill>
              </a:defRPr>
            </a:lvl3pPr>
            <a:lvl4pPr marL="1369960" indent="0" algn="ctr">
              <a:buNone/>
              <a:defRPr>
                <a:solidFill>
                  <a:schemeClr val="tx1">
                    <a:tint val="75000"/>
                  </a:schemeClr>
                </a:solidFill>
              </a:defRPr>
            </a:lvl4pPr>
            <a:lvl5pPr marL="1826615" indent="0" algn="ctr">
              <a:buNone/>
              <a:defRPr>
                <a:solidFill>
                  <a:schemeClr val="tx1">
                    <a:tint val="75000"/>
                  </a:schemeClr>
                </a:solidFill>
              </a:defRPr>
            </a:lvl5pPr>
            <a:lvl6pPr marL="2283256" indent="0" algn="ctr">
              <a:buNone/>
              <a:defRPr>
                <a:solidFill>
                  <a:schemeClr val="tx1">
                    <a:tint val="75000"/>
                  </a:schemeClr>
                </a:solidFill>
              </a:defRPr>
            </a:lvl6pPr>
            <a:lvl7pPr marL="2739908" indent="0" algn="ctr">
              <a:buNone/>
              <a:defRPr>
                <a:solidFill>
                  <a:schemeClr val="tx1">
                    <a:tint val="75000"/>
                  </a:schemeClr>
                </a:solidFill>
              </a:defRPr>
            </a:lvl7pPr>
            <a:lvl8pPr marL="3196561" indent="0" algn="ctr">
              <a:buNone/>
              <a:defRPr>
                <a:solidFill>
                  <a:schemeClr val="tx1">
                    <a:tint val="75000"/>
                  </a:schemeClr>
                </a:solidFill>
              </a:defRPr>
            </a:lvl8pPr>
            <a:lvl9pPr marL="36532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7"/>
            <a:ext cx="2133600" cy="273844"/>
          </a:xfrm>
          <a:prstGeom prst="rect">
            <a:avLst/>
          </a:prstGeom>
        </p:spPr>
        <p:txBody>
          <a:bodyPr lIns="91404" tIns="45702" rIns="91404" bIns="45702"/>
          <a:lstStyle/>
          <a:p>
            <a:fld id="{7A30000A-5D78-411D-A11A-E79FDC57E52E}"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232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47"/>
            <a:ext cx="7772400" cy="1102519"/>
          </a:xfrm>
        </p:spPr>
        <p:txBody>
          <a:bodyPr/>
          <a:lstStyle/>
          <a:p>
            <a:r>
              <a:rPr lang="en-US"/>
              <a:t>Click to edit Master title style</a:t>
            </a:r>
          </a:p>
        </p:txBody>
      </p:sp>
      <p:sp>
        <p:nvSpPr>
          <p:cNvPr id="3" name="Subtitle 2"/>
          <p:cNvSpPr>
            <a:spLocks noGrp="1"/>
          </p:cNvSpPr>
          <p:nvPr>
            <p:ph type="subTitle" idx="1"/>
          </p:nvPr>
        </p:nvSpPr>
        <p:spPr>
          <a:xfrm>
            <a:off x="1371617" y="2914650"/>
            <a:ext cx="6400801" cy="1314450"/>
          </a:xfrm>
        </p:spPr>
        <p:txBody>
          <a:bodyPr/>
          <a:lstStyle>
            <a:lvl1pPr marL="0" indent="0" algn="ctr">
              <a:buNone/>
              <a:defRPr>
                <a:solidFill>
                  <a:schemeClr val="tx1">
                    <a:tint val="75000"/>
                  </a:schemeClr>
                </a:solidFill>
              </a:defRPr>
            </a:lvl1pPr>
            <a:lvl2pPr marL="456671" indent="0" algn="ctr">
              <a:buNone/>
              <a:defRPr>
                <a:solidFill>
                  <a:schemeClr val="tx1">
                    <a:tint val="75000"/>
                  </a:schemeClr>
                </a:solidFill>
              </a:defRPr>
            </a:lvl2pPr>
            <a:lvl3pPr marL="913355" indent="0" algn="ctr">
              <a:buNone/>
              <a:defRPr>
                <a:solidFill>
                  <a:schemeClr val="tx1">
                    <a:tint val="75000"/>
                  </a:schemeClr>
                </a:solidFill>
              </a:defRPr>
            </a:lvl3pPr>
            <a:lvl4pPr marL="1370027" indent="0" algn="ctr">
              <a:buNone/>
              <a:defRPr>
                <a:solidFill>
                  <a:schemeClr val="tx1">
                    <a:tint val="75000"/>
                  </a:schemeClr>
                </a:solidFill>
              </a:defRPr>
            </a:lvl4pPr>
            <a:lvl5pPr marL="1826705" indent="0" algn="ctr">
              <a:buNone/>
              <a:defRPr>
                <a:solidFill>
                  <a:schemeClr val="tx1">
                    <a:tint val="75000"/>
                  </a:schemeClr>
                </a:solidFill>
              </a:defRPr>
            </a:lvl5pPr>
            <a:lvl6pPr marL="2283369" indent="0" algn="ctr">
              <a:buNone/>
              <a:defRPr>
                <a:solidFill>
                  <a:schemeClr val="tx1">
                    <a:tint val="75000"/>
                  </a:schemeClr>
                </a:solidFill>
              </a:defRPr>
            </a:lvl6pPr>
            <a:lvl7pPr marL="2740046" indent="0" algn="ctr">
              <a:buNone/>
              <a:defRPr>
                <a:solidFill>
                  <a:schemeClr val="tx1">
                    <a:tint val="75000"/>
                  </a:schemeClr>
                </a:solidFill>
              </a:defRPr>
            </a:lvl7pPr>
            <a:lvl8pPr marL="3196721" indent="0" algn="ctr">
              <a:buNone/>
              <a:defRPr>
                <a:solidFill>
                  <a:schemeClr val="tx1">
                    <a:tint val="75000"/>
                  </a:schemeClr>
                </a:solidFill>
              </a:defRPr>
            </a:lvl8pPr>
            <a:lvl9pPr marL="36533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913B5C-5805-4F4A-B298-A615D5ACD87C}"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08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6FBB6-27BE-4C7D-8125-BC823CD90359}"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16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671" indent="0">
              <a:buNone/>
              <a:defRPr sz="1800">
                <a:solidFill>
                  <a:schemeClr val="tx1">
                    <a:tint val="75000"/>
                  </a:schemeClr>
                </a:solidFill>
              </a:defRPr>
            </a:lvl2pPr>
            <a:lvl3pPr marL="913355" indent="0">
              <a:buNone/>
              <a:defRPr sz="1600">
                <a:solidFill>
                  <a:schemeClr val="tx1">
                    <a:tint val="75000"/>
                  </a:schemeClr>
                </a:solidFill>
              </a:defRPr>
            </a:lvl3pPr>
            <a:lvl4pPr marL="1370027" indent="0">
              <a:buNone/>
              <a:defRPr sz="1400">
                <a:solidFill>
                  <a:schemeClr val="tx1">
                    <a:tint val="75000"/>
                  </a:schemeClr>
                </a:solidFill>
              </a:defRPr>
            </a:lvl4pPr>
            <a:lvl5pPr marL="1826705" indent="0">
              <a:buNone/>
              <a:defRPr sz="1400">
                <a:solidFill>
                  <a:schemeClr val="tx1">
                    <a:tint val="75000"/>
                  </a:schemeClr>
                </a:solidFill>
              </a:defRPr>
            </a:lvl5pPr>
            <a:lvl6pPr marL="2283369" indent="0">
              <a:buNone/>
              <a:defRPr sz="1400">
                <a:solidFill>
                  <a:schemeClr val="tx1">
                    <a:tint val="75000"/>
                  </a:schemeClr>
                </a:solidFill>
              </a:defRPr>
            </a:lvl6pPr>
            <a:lvl7pPr marL="2740046" indent="0">
              <a:buNone/>
              <a:defRPr sz="1400">
                <a:solidFill>
                  <a:schemeClr val="tx1">
                    <a:tint val="75000"/>
                  </a:schemeClr>
                </a:solidFill>
              </a:defRPr>
            </a:lvl7pPr>
            <a:lvl8pPr marL="3196721" indent="0">
              <a:buNone/>
              <a:defRPr sz="1400">
                <a:solidFill>
                  <a:schemeClr val="tx1">
                    <a:tint val="75000"/>
                  </a:schemeClr>
                </a:solidFill>
              </a:defRPr>
            </a:lvl8pPr>
            <a:lvl9pPr marL="365339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676739-E241-414E-B2CD-60CAE81AF324}"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71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8DD5CA-C93C-4DAC-AC25-7F29712FA3C8}"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55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6671" indent="0">
              <a:buNone/>
              <a:defRPr sz="2000" b="1"/>
            </a:lvl2pPr>
            <a:lvl3pPr marL="913355" indent="0">
              <a:buNone/>
              <a:defRPr sz="1800" b="1"/>
            </a:lvl3pPr>
            <a:lvl4pPr marL="1370027" indent="0">
              <a:buNone/>
              <a:defRPr sz="1600" b="1"/>
            </a:lvl4pPr>
            <a:lvl5pPr marL="1826705" indent="0">
              <a:buNone/>
              <a:defRPr sz="1600" b="1"/>
            </a:lvl5pPr>
            <a:lvl6pPr marL="2283369" indent="0">
              <a:buNone/>
              <a:defRPr sz="1600" b="1"/>
            </a:lvl6pPr>
            <a:lvl7pPr marL="2740046" indent="0">
              <a:buNone/>
              <a:defRPr sz="1600" b="1"/>
            </a:lvl7pPr>
            <a:lvl8pPr marL="3196721" indent="0">
              <a:buNone/>
              <a:defRPr sz="1600" b="1"/>
            </a:lvl8pPr>
            <a:lvl9pPr marL="365339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151338"/>
            <a:ext cx="4041775" cy="479822"/>
          </a:xfrm>
        </p:spPr>
        <p:txBody>
          <a:bodyPr anchor="b"/>
          <a:lstStyle>
            <a:lvl1pPr marL="0" indent="0">
              <a:buNone/>
              <a:defRPr sz="2400" b="1"/>
            </a:lvl1pPr>
            <a:lvl2pPr marL="456671" indent="0">
              <a:buNone/>
              <a:defRPr sz="2000" b="1"/>
            </a:lvl2pPr>
            <a:lvl3pPr marL="913355" indent="0">
              <a:buNone/>
              <a:defRPr sz="1800" b="1"/>
            </a:lvl3pPr>
            <a:lvl4pPr marL="1370027" indent="0">
              <a:buNone/>
              <a:defRPr sz="1600" b="1"/>
            </a:lvl4pPr>
            <a:lvl5pPr marL="1826705" indent="0">
              <a:buNone/>
              <a:defRPr sz="1600" b="1"/>
            </a:lvl5pPr>
            <a:lvl6pPr marL="2283369" indent="0">
              <a:buNone/>
              <a:defRPr sz="1600" b="1"/>
            </a:lvl6pPr>
            <a:lvl7pPr marL="2740046" indent="0">
              <a:buNone/>
              <a:defRPr sz="1600" b="1"/>
            </a:lvl7pPr>
            <a:lvl8pPr marL="3196721" indent="0">
              <a:buNone/>
              <a:defRPr sz="1600" b="1"/>
            </a:lvl8pPr>
            <a:lvl9pPr marL="36533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106B-702B-438E-889D-3E03E16D0CBD}" type="datetime1">
              <a:rPr lang="en-US" smtClean="0">
                <a:solidFill>
                  <a:prstClr val="black">
                    <a:tint val="75000"/>
                  </a:prstClr>
                </a:solidFill>
              </a:rPr>
              <a:t>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458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8015B3-E6F1-4128-845B-97F795C2DDE9}"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6000"/>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423402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9D6547-7A12-49CA-A75E-BC0516CDEC79}"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6000"/>
            <a:ext cx="8229601"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5" y="742950"/>
            <a:ext cx="8229601"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940542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9B290-639B-4492-88C5-B4BF7D520DEF}" type="datetime1">
              <a:rPr lang="en-US" smtClean="0">
                <a:solidFill>
                  <a:prstClr val="black">
                    <a:tint val="75000"/>
                  </a:prstClr>
                </a:solidFill>
              </a:r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339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9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6671" indent="0">
              <a:buNone/>
              <a:defRPr sz="1200"/>
            </a:lvl2pPr>
            <a:lvl3pPr marL="913355" indent="0">
              <a:buNone/>
              <a:defRPr sz="1000"/>
            </a:lvl3pPr>
            <a:lvl4pPr marL="1370027" indent="0">
              <a:buNone/>
              <a:defRPr sz="900"/>
            </a:lvl4pPr>
            <a:lvl5pPr marL="1826705" indent="0">
              <a:buNone/>
              <a:defRPr sz="900"/>
            </a:lvl5pPr>
            <a:lvl6pPr marL="2283369" indent="0">
              <a:buNone/>
              <a:defRPr sz="900"/>
            </a:lvl6pPr>
            <a:lvl7pPr marL="2740046" indent="0">
              <a:buNone/>
              <a:defRPr sz="900"/>
            </a:lvl7pPr>
            <a:lvl8pPr marL="3196721" indent="0">
              <a:buNone/>
              <a:defRPr sz="900"/>
            </a:lvl8pPr>
            <a:lvl9pPr marL="36533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F743F-7608-4279-8AD7-9C3B55746F9E}"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833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671" indent="0">
              <a:buNone/>
              <a:defRPr sz="2800"/>
            </a:lvl2pPr>
            <a:lvl3pPr marL="913355" indent="0">
              <a:buNone/>
              <a:defRPr sz="2400"/>
            </a:lvl3pPr>
            <a:lvl4pPr marL="1370027" indent="0">
              <a:buNone/>
              <a:defRPr sz="2000"/>
            </a:lvl4pPr>
            <a:lvl5pPr marL="1826705" indent="0">
              <a:buNone/>
              <a:defRPr sz="2000"/>
            </a:lvl5pPr>
            <a:lvl6pPr marL="2283369" indent="0">
              <a:buNone/>
              <a:defRPr sz="2000"/>
            </a:lvl6pPr>
            <a:lvl7pPr marL="2740046" indent="0">
              <a:buNone/>
              <a:defRPr sz="2000"/>
            </a:lvl7pPr>
            <a:lvl8pPr marL="3196721" indent="0">
              <a:buNone/>
              <a:defRPr sz="2000"/>
            </a:lvl8pPr>
            <a:lvl9pPr marL="3653392" indent="0">
              <a:buNone/>
              <a:defRPr sz="2000"/>
            </a:lvl9pPr>
          </a:lstStyle>
          <a:p>
            <a:endParaRPr lang="en-US"/>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400"/>
            </a:lvl1pPr>
            <a:lvl2pPr marL="456671" indent="0">
              <a:buNone/>
              <a:defRPr sz="1200"/>
            </a:lvl2pPr>
            <a:lvl3pPr marL="913355" indent="0">
              <a:buNone/>
              <a:defRPr sz="1000"/>
            </a:lvl3pPr>
            <a:lvl4pPr marL="1370027" indent="0">
              <a:buNone/>
              <a:defRPr sz="900"/>
            </a:lvl4pPr>
            <a:lvl5pPr marL="1826705" indent="0">
              <a:buNone/>
              <a:defRPr sz="900"/>
            </a:lvl5pPr>
            <a:lvl6pPr marL="2283369" indent="0">
              <a:buNone/>
              <a:defRPr sz="900"/>
            </a:lvl6pPr>
            <a:lvl7pPr marL="2740046" indent="0">
              <a:buNone/>
              <a:defRPr sz="900"/>
            </a:lvl7pPr>
            <a:lvl8pPr marL="3196721" indent="0">
              <a:buNone/>
              <a:defRPr sz="900"/>
            </a:lvl8pPr>
            <a:lvl9pPr marL="36533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C07B5-8F7E-45CD-AEA3-F1F3EAC6761C}"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6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91404" tIns="45702" rIns="91404" bIns="45702"/>
          <a:lstStyle/>
          <a:p>
            <a:fld id="{0E2732F0-C60E-49D6-B873-14415D103EE6}"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871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9DBEC-8F83-4F18-990B-A73AD57716A9}"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292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B247AB-5A3C-4E98-A291-6FBDCD67193C}"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99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58AF8D-21E6-48BB-AC46-4783DB961691}"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6000"/>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5" y="742950"/>
            <a:ext cx="8229601" cy="381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1144821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6000"/>
            <a:ext cx="5029200" cy="53331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fld id="{0406030B-9434-4138-9504-23B7AD7D586B}" type="datetime1">
              <a:rPr lang="en-US" smtClean="0">
                <a:solidFill>
                  <a:srgbClr val="000000">
                    <a:tint val="75000"/>
                  </a:srgbClr>
                </a:solidFill>
              </a:rPr>
              <a:t>12/4/2025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a:xfrm>
            <a:off x="8572525" y="4767267"/>
            <a:ext cx="571501" cy="27384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68522" rIns="0" bIns="68522" numCol="1" anchor="ctr" anchorCtr="1" compatLnSpc="1">
            <a:prstTxWarp prst="textNoShape">
              <a:avLst/>
            </a:prstTxWarp>
          </a:bodyPr>
          <a:lstStyle>
            <a:lvl1pPr algn="r">
              <a:defRPr lang="en-US" sz="11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5610226" y="271604"/>
            <a:ext cx="3086100" cy="40005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3997487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0D761-C782-451A-A4B0-398C2E493A46}" type="datetime1">
              <a:rPr lang="en-US" smtClean="0">
                <a:solidFill>
                  <a:prstClr val="black">
                    <a:tint val="75000"/>
                  </a:prstClr>
                </a:solidFill>
              </a:r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3" y="800100"/>
            <a:ext cx="3144069" cy="571500"/>
          </a:xfrm>
        </p:spPr>
        <p:txBody>
          <a:bodyPr>
            <a:noAutofit/>
          </a:bodyPr>
          <a:lstStyle>
            <a:lvl1pPr>
              <a:defRPr sz="3000" b="1"/>
            </a:lvl1pPr>
          </a:lstStyle>
          <a:p>
            <a:pPr lvl="0"/>
            <a:r>
              <a:rPr lang="en-US" dirty="0"/>
              <a:t>CLICK TO EDIT</a:t>
            </a:r>
          </a:p>
        </p:txBody>
      </p:sp>
      <p:sp>
        <p:nvSpPr>
          <p:cNvPr id="12" name="Content Placeholder 10"/>
          <p:cNvSpPr>
            <a:spLocks noGrp="1"/>
          </p:cNvSpPr>
          <p:nvPr>
            <p:ph sz="quarter" idx="14"/>
          </p:nvPr>
        </p:nvSpPr>
        <p:spPr>
          <a:xfrm>
            <a:off x="513293" y="1543050"/>
            <a:ext cx="3144069" cy="2857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1000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18" y="2153001"/>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348A6BCE-6F66-459D-84BA-BF6A721C047C}" type="datetime1">
              <a:rPr lang="en-US" smtClean="0">
                <a:solidFill>
                  <a:srgbClr val="080808">
                    <a:tint val="75000"/>
                  </a:srgbClr>
                </a:solidFill>
              </a:rPr>
              <a:t>12/4/2025</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3564943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10"/>
          <p:cNvSpPr txBox="1">
            <a:spLocks/>
          </p:cNvSpPr>
          <p:nvPr userDrawn="1"/>
        </p:nvSpPr>
        <p:spPr bwMode="auto">
          <a:xfrm>
            <a:off x="533402" y="1368030"/>
            <a:ext cx="4341813" cy="1234678"/>
          </a:xfrm>
          <a:prstGeom prst="rect">
            <a:avLst/>
          </a:prstGeom>
          <a:noFill/>
          <a:ln>
            <a:noFill/>
          </a:ln>
        </p:spPr>
        <p:txBody>
          <a:bodyPr lIns="68522" tIns="34267" rIns="68522" bIns="34267" anchor="ctr">
            <a:prstTxWarp prst="textNoShape">
              <a:avLst/>
            </a:prstTxWarp>
          </a:bodyPr>
          <a:lstStyle>
            <a:lvl1pPr marL="230188" indent="-230188" algn="l" defTabSz="457200" rtl="0" eaLnBrk="0" fontAlgn="base" hangingPunct="0">
              <a:spcBef>
                <a:spcPct val="20000"/>
              </a:spcBef>
              <a:spcAft>
                <a:spcPct val="0"/>
              </a:spcAft>
              <a:buClr>
                <a:srgbClr val="004986"/>
              </a:buClr>
              <a:buFont typeface="Lucida Grande" pitchFamily="-1" charset="0"/>
              <a:buChar char="&gt;"/>
              <a:defRPr sz="1600" kern="1200">
                <a:solidFill>
                  <a:schemeClr val="tx1"/>
                </a:solidFill>
                <a:latin typeface="Arial"/>
                <a:ea typeface="ＭＳ Ｐゴシック"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pitchFamily="-1" charset="0"/>
              <a:buNone/>
              <a:defRPr/>
            </a:pPr>
            <a:r>
              <a:rPr lang="en-US" altLang="en-US" sz="2700" b="1" dirty="0">
                <a:solidFill>
                  <a:srgbClr val="FFFFFF"/>
                </a:solidFill>
                <a:latin typeface="Arial" charset="0"/>
                <a:ea typeface="ＭＳ Ｐゴシック" pitchFamily="-1" charset="-128"/>
              </a:rPr>
              <a:t>CLICK TO ADD TITLE</a:t>
            </a:r>
          </a:p>
        </p:txBody>
      </p:sp>
      <p:sp>
        <p:nvSpPr>
          <p:cNvPr id="10" name="Subtitle 10"/>
          <p:cNvSpPr>
            <a:spLocks noGrp="1"/>
          </p:cNvSpPr>
          <p:nvPr>
            <p:ph type="subTitle" idx="4294967295"/>
          </p:nvPr>
        </p:nvSpPr>
        <p:spPr>
          <a:xfrm>
            <a:off x="533400" y="2593181"/>
            <a:ext cx="4364038" cy="610791"/>
          </a:xfrm>
        </p:spPr>
        <p:txBody>
          <a:bodyPr anchor="ctr"/>
          <a:lstStyle>
            <a:lvl1pPr>
              <a:buNone/>
              <a:defRPr sz="1500">
                <a:solidFill>
                  <a:schemeClr val="bg1"/>
                </a:solidFill>
              </a:defRPr>
            </a:lvl1pPr>
          </a:lstStyle>
          <a:p>
            <a:r>
              <a:rPr lang="en-US" altLang="en-US"/>
              <a:t>Click to edit Master subtitle style</a:t>
            </a:r>
            <a:endParaRPr lang="en-US"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201" y="4462258"/>
            <a:ext cx="1999700" cy="509819"/>
          </a:xfrm>
          <a:prstGeom prst="rect">
            <a:avLst/>
          </a:prstGeom>
        </p:spPr>
      </p:pic>
      <p:sp>
        <p:nvSpPr>
          <p:cNvPr id="7" name="Rectangle 7"/>
          <p:cNvSpPr>
            <a:spLocks noGrp="1" noChangeArrowheads="1"/>
          </p:cNvSpPr>
          <p:nvPr>
            <p:ph type="ftr" sz="quarter" idx="3"/>
          </p:nvPr>
        </p:nvSpPr>
        <p:spPr bwMode="auto">
          <a:xfrm>
            <a:off x="17" y="4969669"/>
            <a:ext cx="7011989" cy="171450"/>
          </a:xfrm>
          <a:prstGeom prst="rect">
            <a:avLst/>
          </a:prstGeom>
          <a:noFill/>
          <a:ln w="9525">
            <a:noFill/>
            <a:miter lim="800000"/>
            <a:headEnd/>
            <a:tailEnd/>
          </a:ln>
          <a:effectLst/>
        </p:spPr>
        <p:txBody>
          <a:bodyPr vert="horz" wrap="none" lIns="68522" tIns="34267" rIns="68522" bIns="34267" numCol="1" anchor="t" anchorCtr="0" compatLnSpc="1">
            <a:prstTxWarp prst="textNoShape">
              <a:avLst/>
            </a:prstTxWarp>
          </a:bodyPr>
          <a:lstStyle>
            <a:lvl1pPr>
              <a:defRPr sz="600">
                <a:solidFill>
                  <a:srgbClr val="999999"/>
                </a:solidFill>
                <a:latin typeface="Arial Narrow" pitchFamily="34" charset="0"/>
              </a:defRPr>
            </a:lvl1pPr>
          </a:lstStyle>
          <a:p>
            <a:pPr>
              <a:defRPr/>
            </a:pPr>
            <a:endParaRPr lang="en-US"/>
          </a:p>
        </p:txBody>
      </p:sp>
    </p:spTree>
    <p:extLst>
      <p:ext uri="{BB962C8B-B14F-4D97-AF65-F5344CB8AC3E}">
        <p14:creationId xmlns:p14="http://schemas.microsoft.com/office/powerpoint/2010/main" val="605151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2419350"/>
            <a:ext cx="9144000" cy="272415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38" tIns="34273" rIns="68538" bIns="34273" rtlCol="0" anchor="ctr"/>
          <a:lstStyle/>
          <a:p>
            <a:pPr algn="ctr" defTabSz="913625" fontAlgn="auto">
              <a:spcBef>
                <a:spcPts val="0"/>
              </a:spcBef>
              <a:spcAft>
                <a:spcPts val="0"/>
              </a:spcAft>
            </a:pPr>
            <a:endParaRPr lang="en-US" sz="1800">
              <a:solidFill>
                <a:prstClr val="white"/>
              </a:solidFill>
            </a:endParaRPr>
          </a:p>
        </p:txBody>
      </p:sp>
      <p:sp>
        <p:nvSpPr>
          <p:cNvPr id="2" name="Title 1"/>
          <p:cNvSpPr>
            <a:spLocks noGrp="1"/>
          </p:cNvSpPr>
          <p:nvPr>
            <p:ph type="ctrTitle"/>
          </p:nvPr>
        </p:nvSpPr>
        <p:spPr>
          <a:xfrm>
            <a:off x="685801" y="3740993"/>
            <a:ext cx="7772400" cy="458115"/>
          </a:xfrm>
        </p:spPr>
        <p:txBody>
          <a:bodyPr/>
          <a:lstStyle>
            <a:lvl1pPr algn="ctr">
              <a:defRPr lang="en-US" sz="3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14" y="4132020"/>
            <a:ext cx="6400801" cy="57333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6773" indent="0" algn="ctr">
              <a:buNone/>
              <a:defRPr>
                <a:solidFill>
                  <a:schemeClr val="tx1">
                    <a:tint val="75000"/>
                  </a:schemeClr>
                </a:solidFill>
              </a:defRPr>
            </a:lvl2pPr>
            <a:lvl3pPr marL="913550" indent="0" algn="ctr">
              <a:buNone/>
              <a:defRPr>
                <a:solidFill>
                  <a:schemeClr val="tx1">
                    <a:tint val="75000"/>
                  </a:schemeClr>
                </a:solidFill>
              </a:defRPr>
            </a:lvl3pPr>
            <a:lvl4pPr marL="1370322" indent="0" algn="ctr">
              <a:buNone/>
              <a:defRPr>
                <a:solidFill>
                  <a:schemeClr val="tx1">
                    <a:tint val="75000"/>
                  </a:schemeClr>
                </a:solidFill>
              </a:defRPr>
            </a:lvl4pPr>
            <a:lvl5pPr marL="1827095" indent="0" algn="ctr">
              <a:buNone/>
              <a:defRPr>
                <a:solidFill>
                  <a:schemeClr val="tx1">
                    <a:tint val="75000"/>
                  </a:schemeClr>
                </a:solidFill>
              </a:defRPr>
            </a:lvl5pPr>
            <a:lvl6pPr marL="2283868" indent="0" algn="ctr">
              <a:buNone/>
              <a:defRPr>
                <a:solidFill>
                  <a:schemeClr val="tx1">
                    <a:tint val="75000"/>
                  </a:schemeClr>
                </a:solidFill>
              </a:defRPr>
            </a:lvl6pPr>
            <a:lvl7pPr marL="2740643" indent="0" algn="ctr">
              <a:buNone/>
              <a:defRPr>
                <a:solidFill>
                  <a:schemeClr val="tx1">
                    <a:tint val="75000"/>
                  </a:schemeClr>
                </a:solidFill>
              </a:defRPr>
            </a:lvl7pPr>
            <a:lvl8pPr marL="3197414" indent="0" algn="ctr">
              <a:buNone/>
              <a:defRPr>
                <a:solidFill>
                  <a:schemeClr val="tx1">
                    <a:tint val="75000"/>
                  </a:schemeClr>
                </a:solidFill>
              </a:defRPr>
            </a:lvl8pPr>
            <a:lvl9pPr marL="36541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992514-30C4-4143-8164-5333D577E21A}"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19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8"/>
            <a:ext cx="7772400" cy="1102519"/>
          </a:xfrm>
        </p:spPr>
        <p:txBody>
          <a:bodyPr/>
          <a:lstStyle/>
          <a:p>
            <a:r>
              <a:rPr lang="en-US"/>
              <a:t>Click to edit Master title style</a:t>
            </a:r>
          </a:p>
        </p:txBody>
      </p:sp>
      <p:sp>
        <p:nvSpPr>
          <p:cNvPr id="3" name="Subtitle 2"/>
          <p:cNvSpPr>
            <a:spLocks noGrp="1"/>
          </p:cNvSpPr>
          <p:nvPr>
            <p:ph type="subTitle" idx="1"/>
          </p:nvPr>
        </p:nvSpPr>
        <p:spPr>
          <a:xfrm>
            <a:off x="1371614" y="2914650"/>
            <a:ext cx="6400801" cy="1314450"/>
          </a:xfrm>
        </p:spPr>
        <p:txBody>
          <a:bodyPr/>
          <a:lstStyle>
            <a:lvl1pPr marL="0" indent="0" algn="ctr">
              <a:buNone/>
              <a:defRPr>
                <a:solidFill>
                  <a:schemeClr val="tx1">
                    <a:tint val="75000"/>
                  </a:schemeClr>
                </a:solidFill>
              </a:defRPr>
            </a:lvl1pPr>
            <a:lvl2pPr marL="456791" indent="0" algn="ctr">
              <a:buNone/>
              <a:defRPr>
                <a:solidFill>
                  <a:schemeClr val="tx1">
                    <a:tint val="75000"/>
                  </a:schemeClr>
                </a:solidFill>
              </a:defRPr>
            </a:lvl2pPr>
            <a:lvl3pPr marL="913587" indent="0" algn="ctr">
              <a:buNone/>
              <a:defRPr>
                <a:solidFill>
                  <a:schemeClr val="tx1">
                    <a:tint val="75000"/>
                  </a:schemeClr>
                </a:solidFill>
              </a:defRPr>
            </a:lvl3pPr>
            <a:lvl4pPr marL="1370379" indent="0" algn="ctr">
              <a:buNone/>
              <a:defRPr>
                <a:solidFill>
                  <a:schemeClr val="tx1">
                    <a:tint val="75000"/>
                  </a:schemeClr>
                </a:solidFill>
              </a:defRPr>
            </a:lvl4pPr>
            <a:lvl5pPr marL="1827173" indent="0" algn="ctr">
              <a:buNone/>
              <a:defRPr>
                <a:solidFill>
                  <a:schemeClr val="tx1">
                    <a:tint val="75000"/>
                  </a:schemeClr>
                </a:solidFill>
              </a:defRPr>
            </a:lvl5pPr>
            <a:lvl6pPr marL="2283961" indent="0" algn="ctr">
              <a:buNone/>
              <a:defRPr>
                <a:solidFill>
                  <a:schemeClr val="tx1">
                    <a:tint val="75000"/>
                  </a:schemeClr>
                </a:solidFill>
              </a:defRPr>
            </a:lvl6pPr>
            <a:lvl7pPr marL="2740757" indent="0" algn="ctr">
              <a:buNone/>
              <a:defRPr>
                <a:solidFill>
                  <a:schemeClr val="tx1">
                    <a:tint val="75000"/>
                  </a:schemeClr>
                </a:solidFill>
              </a:defRPr>
            </a:lvl7pPr>
            <a:lvl8pPr marL="3197547" indent="0" algn="ctr">
              <a:buNone/>
              <a:defRPr>
                <a:solidFill>
                  <a:schemeClr val="tx1">
                    <a:tint val="75000"/>
                  </a:schemeClr>
                </a:solidFill>
              </a:defRPr>
            </a:lvl8pPr>
            <a:lvl9pPr marL="36543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800A63-B2CF-4C9B-8395-17E34F64F197}"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878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A950C-E204-4D5D-827F-974362C7F1C7}"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7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647" indent="0">
              <a:buNone/>
              <a:defRPr sz="1800">
                <a:solidFill>
                  <a:schemeClr val="tx1">
                    <a:tint val="75000"/>
                  </a:schemeClr>
                </a:solidFill>
              </a:defRPr>
            </a:lvl2pPr>
            <a:lvl3pPr marL="913308" indent="0">
              <a:buNone/>
              <a:defRPr sz="1600">
                <a:solidFill>
                  <a:schemeClr val="tx1">
                    <a:tint val="75000"/>
                  </a:schemeClr>
                </a:solidFill>
              </a:defRPr>
            </a:lvl3pPr>
            <a:lvl4pPr marL="1369960" indent="0">
              <a:buNone/>
              <a:defRPr sz="1400">
                <a:solidFill>
                  <a:schemeClr val="tx1">
                    <a:tint val="75000"/>
                  </a:schemeClr>
                </a:solidFill>
              </a:defRPr>
            </a:lvl4pPr>
            <a:lvl5pPr marL="1826615" indent="0">
              <a:buNone/>
              <a:defRPr sz="1400">
                <a:solidFill>
                  <a:schemeClr val="tx1">
                    <a:tint val="75000"/>
                  </a:schemeClr>
                </a:solidFill>
              </a:defRPr>
            </a:lvl5pPr>
            <a:lvl6pPr marL="2283256" indent="0">
              <a:buNone/>
              <a:defRPr sz="1400">
                <a:solidFill>
                  <a:schemeClr val="tx1">
                    <a:tint val="75000"/>
                  </a:schemeClr>
                </a:solidFill>
              </a:defRPr>
            </a:lvl6pPr>
            <a:lvl7pPr marL="2739908" indent="0">
              <a:buNone/>
              <a:defRPr sz="1400">
                <a:solidFill>
                  <a:schemeClr val="tx1">
                    <a:tint val="75000"/>
                  </a:schemeClr>
                </a:solidFill>
              </a:defRPr>
            </a:lvl7pPr>
            <a:lvl8pPr marL="3196561" indent="0">
              <a:buNone/>
              <a:defRPr sz="1400">
                <a:solidFill>
                  <a:schemeClr val="tx1">
                    <a:tint val="75000"/>
                  </a:schemeClr>
                </a:solidFill>
              </a:defRPr>
            </a:lvl8pPr>
            <a:lvl9pPr marL="365321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7"/>
            <a:ext cx="2133600" cy="273844"/>
          </a:xfrm>
          <a:prstGeom prst="rect">
            <a:avLst/>
          </a:prstGeom>
        </p:spPr>
        <p:txBody>
          <a:bodyPr lIns="91404" tIns="45702" rIns="91404" bIns="45702"/>
          <a:lstStyle/>
          <a:p>
            <a:fld id="{A2EFA8BC-FD80-405E-AB3D-F1ACDC83301A}"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91" indent="0">
              <a:buNone/>
              <a:defRPr sz="1800">
                <a:solidFill>
                  <a:schemeClr val="tx1">
                    <a:tint val="75000"/>
                  </a:schemeClr>
                </a:solidFill>
              </a:defRPr>
            </a:lvl2pPr>
            <a:lvl3pPr marL="913587" indent="0">
              <a:buNone/>
              <a:defRPr sz="1600">
                <a:solidFill>
                  <a:schemeClr val="tx1">
                    <a:tint val="75000"/>
                  </a:schemeClr>
                </a:solidFill>
              </a:defRPr>
            </a:lvl3pPr>
            <a:lvl4pPr marL="1370379" indent="0">
              <a:buNone/>
              <a:defRPr sz="1400">
                <a:solidFill>
                  <a:schemeClr val="tx1">
                    <a:tint val="75000"/>
                  </a:schemeClr>
                </a:solidFill>
              </a:defRPr>
            </a:lvl4pPr>
            <a:lvl5pPr marL="1827173" indent="0">
              <a:buNone/>
              <a:defRPr sz="1400">
                <a:solidFill>
                  <a:schemeClr val="tx1">
                    <a:tint val="75000"/>
                  </a:schemeClr>
                </a:solidFill>
              </a:defRPr>
            </a:lvl5pPr>
            <a:lvl6pPr marL="2283961" indent="0">
              <a:buNone/>
              <a:defRPr sz="1400">
                <a:solidFill>
                  <a:schemeClr val="tx1">
                    <a:tint val="75000"/>
                  </a:schemeClr>
                </a:solidFill>
              </a:defRPr>
            </a:lvl6pPr>
            <a:lvl7pPr marL="2740757" indent="0">
              <a:buNone/>
              <a:defRPr sz="1400">
                <a:solidFill>
                  <a:schemeClr val="tx1">
                    <a:tint val="75000"/>
                  </a:schemeClr>
                </a:solidFill>
              </a:defRPr>
            </a:lvl7pPr>
            <a:lvl8pPr marL="3197547" indent="0">
              <a:buNone/>
              <a:defRPr sz="1400">
                <a:solidFill>
                  <a:schemeClr val="tx1">
                    <a:tint val="75000"/>
                  </a:schemeClr>
                </a:solidFill>
              </a:defRPr>
            </a:lvl8pPr>
            <a:lvl9pPr marL="365433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AA2E9-AEE5-430F-A245-0F0E9E035299}"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41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8F0BF0-3DC5-448F-9B4E-28B485C06E43}"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263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6791" indent="0">
              <a:buNone/>
              <a:defRPr sz="2000" b="1"/>
            </a:lvl2pPr>
            <a:lvl3pPr marL="913587" indent="0">
              <a:buNone/>
              <a:defRPr sz="1800" b="1"/>
            </a:lvl3pPr>
            <a:lvl4pPr marL="1370379" indent="0">
              <a:buNone/>
              <a:defRPr sz="1600" b="1"/>
            </a:lvl4pPr>
            <a:lvl5pPr marL="1827173" indent="0">
              <a:buNone/>
              <a:defRPr sz="1600" b="1"/>
            </a:lvl5pPr>
            <a:lvl6pPr marL="2283961" indent="0">
              <a:buNone/>
              <a:defRPr sz="1600" b="1"/>
            </a:lvl6pPr>
            <a:lvl7pPr marL="2740757" indent="0">
              <a:buNone/>
              <a:defRPr sz="1600" b="1"/>
            </a:lvl7pPr>
            <a:lvl8pPr marL="3197547" indent="0">
              <a:buNone/>
              <a:defRPr sz="1600" b="1"/>
            </a:lvl8pPr>
            <a:lvl9pPr marL="365433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8"/>
            <a:ext cx="4041775" cy="479822"/>
          </a:xfrm>
        </p:spPr>
        <p:txBody>
          <a:bodyPr anchor="b"/>
          <a:lstStyle>
            <a:lvl1pPr marL="0" indent="0">
              <a:buNone/>
              <a:defRPr sz="2400" b="1"/>
            </a:lvl1pPr>
            <a:lvl2pPr marL="456791" indent="0">
              <a:buNone/>
              <a:defRPr sz="2000" b="1"/>
            </a:lvl2pPr>
            <a:lvl3pPr marL="913587" indent="0">
              <a:buNone/>
              <a:defRPr sz="1800" b="1"/>
            </a:lvl3pPr>
            <a:lvl4pPr marL="1370379" indent="0">
              <a:buNone/>
              <a:defRPr sz="1600" b="1"/>
            </a:lvl4pPr>
            <a:lvl5pPr marL="1827173" indent="0">
              <a:buNone/>
              <a:defRPr sz="1600" b="1"/>
            </a:lvl5pPr>
            <a:lvl6pPr marL="2283961" indent="0">
              <a:buNone/>
              <a:defRPr sz="1600" b="1"/>
            </a:lvl6pPr>
            <a:lvl7pPr marL="2740757" indent="0">
              <a:buNone/>
              <a:defRPr sz="1600" b="1"/>
            </a:lvl7pPr>
            <a:lvl8pPr marL="3197547" indent="0">
              <a:buNone/>
              <a:defRPr sz="1600" b="1"/>
            </a:lvl8pPr>
            <a:lvl9pPr marL="36543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FD8B04-12A2-422C-9237-10DF44E1ED1C}" type="datetime1">
              <a:rPr lang="en-US" smtClean="0">
                <a:solidFill>
                  <a:prstClr val="black">
                    <a:tint val="75000"/>
                  </a:prstClr>
                </a:solidFill>
              </a:rPr>
              <a:t>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543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206473-9B3D-46FD-86E6-C6523BEFB93B}"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5997"/>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23751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47B48B-0D52-4928-AC64-4A27C3D45E4D}"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5997"/>
            <a:ext cx="8229601"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5" y="742950"/>
            <a:ext cx="8229601"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024675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56520-F36A-445D-8907-BDDC3DA3B3F1}" type="datetime1">
              <a:rPr lang="en-US" smtClean="0">
                <a:solidFill>
                  <a:prstClr val="black">
                    <a:tint val="75000"/>
                  </a:prstClr>
                </a:solidFill>
              </a:r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67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9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6791" indent="0">
              <a:buNone/>
              <a:defRPr sz="1200"/>
            </a:lvl2pPr>
            <a:lvl3pPr marL="913587" indent="0">
              <a:buNone/>
              <a:defRPr sz="1000"/>
            </a:lvl3pPr>
            <a:lvl4pPr marL="1370379" indent="0">
              <a:buNone/>
              <a:defRPr sz="900"/>
            </a:lvl4pPr>
            <a:lvl5pPr marL="1827173" indent="0">
              <a:buNone/>
              <a:defRPr sz="900"/>
            </a:lvl5pPr>
            <a:lvl6pPr marL="2283961" indent="0">
              <a:buNone/>
              <a:defRPr sz="900"/>
            </a:lvl6pPr>
            <a:lvl7pPr marL="2740757" indent="0">
              <a:buNone/>
              <a:defRPr sz="900"/>
            </a:lvl7pPr>
            <a:lvl8pPr marL="3197547" indent="0">
              <a:buNone/>
              <a:defRPr sz="900"/>
            </a:lvl8pPr>
            <a:lvl9pPr marL="36543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53AF5B-ED69-4525-99CB-F246BBF5C8DD}"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781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91" indent="0">
              <a:buNone/>
              <a:defRPr sz="2800"/>
            </a:lvl2pPr>
            <a:lvl3pPr marL="913587" indent="0">
              <a:buNone/>
              <a:defRPr sz="2400"/>
            </a:lvl3pPr>
            <a:lvl4pPr marL="1370379" indent="0">
              <a:buNone/>
              <a:defRPr sz="2000"/>
            </a:lvl4pPr>
            <a:lvl5pPr marL="1827173" indent="0">
              <a:buNone/>
              <a:defRPr sz="2000"/>
            </a:lvl5pPr>
            <a:lvl6pPr marL="2283961" indent="0">
              <a:buNone/>
              <a:defRPr sz="2000"/>
            </a:lvl6pPr>
            <a:lvl7pPr marL="2740757" indent="0">
              <a:buNone/>
              <a:defRPr sz="2000"/>
            </a:lvl7pPr>
            <a:lvl8pPr marL="3197547" indent="0">
              <a:buNone/>
              <a:defRPr sz="2000"/>
            </a:lvl8pPr>
            <a:lvl9pPr marL="3654336" indent="0">
              <a:buNone/>
              <a:defRPr sz="2000"/>
            </a:lvl9pPr>
          </a:lstStyle>
          <a:p>
            <a:endParaRPr lang="en-US"/>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400"/>
            </a:lvl1pPr>
            <a:lvl2pPr marL="456791" indent="0">
              <a:buNone/>
              <a:defRPr sz="1200"/>
            </a:lvl2pPr>
            <a:lvl3pPr marL="913587" indent="0">
              <a:buNone/>
              <a:defRPr sz="1000"/>
            </a:lvl3pPr>
            <a:lvl4pPr marL="1370379" indent="0">
              <a:buNone/>
              <a:defRPr sz="900"/>
            </a:lvl4pPr>
            <a:lvl5pPr marL="1827173" indent="0">
              <a:buNone/>
              <a:defRPr sz="900"/>
            </a:lvl5pPr>
            <a:lvl6pPr marL="2283961" indent="0">
              <a:buNone/>
              <a:defRPr sz="900"/>
            </a:lvl6pPr>
            <a:lvl7pPr marL="2740757" indent="0">
              <a:buNone/>
              <a:defRPr sz="900"/>
            </a:lvl7pPr>
            <a:lvl8pPr marL="3197547" indent="0">
              <a:buNone/>
              <a:defRPr sz="900"/>
            </a:lvl8pPr>
            <a:lvl9pPr marL="36543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EE838-8520-453F-A11D-4F7D2235C08A}"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479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253AE-0237-439C-B9F9-422F17B6A693}"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75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40A82-7CCE-4D73-876D-520ECCF1B332}"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23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7"/>
            <a:ext cx="2133600" cy="273844"/>
          </a:xfrm>
          <a:prstGeom prst="rect">
            <a:avLst/>
          </a:prstGeom>
        </p:spPr>
        <p:txBody>
          <a:bodyPr lIns="91404" tIns="45702" rIns="91404" bIns="45702"/>
          <a:lstStyle/>
          <a:p>
            <a:fld id="{7180BCB2-DF73-4592-B41F-41843ED2B811}" type="datetime1">
              <a:rPr lang="en-US" smtClean="0">
                <a:solidFill>
                  <a:prstClr val="black">
                    <a:tint val="75000"/>
                  </a:prstClr>
                </a:solidFill>
              </a:rPr>
              <a:t>12/4/2025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126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00817E-2188-4292-BAC4-FC2A283BD83D}"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5997"/>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5" y="742950"/>
            <a:ext cx="8229601" cy="381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1915118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98"/>
            <a:ext cx="5029200" cy="53331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fld id="{8E247372-9DAB-4027-9A11-14F0B39FF87F}" type="datetime1">
              <a:rPr lang="en-US" smtClean="0">
                <a:solidFill>
                  <a:srgbClr val="000000">
                    <a:tint val="75000"/>
                  </a:srgbClr>
                </a:solidFill>
              </a:rPr>
              <a:t>12/4/2025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a:xfrm>
            <a:off x="8572516" y="4767267"/>
            <a:ext cx="571501" cy="27384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68538" rIns="0" bIns="68538" numCol="1" anchor="ctr" anchorCtr="1" compatLnSpc="1">
            <a:prstTxWarp prst="textNoShape">
              <a:avLst/>
            </a:prstTxWarp>
          </a:bodyPr>
          <a:lstStyle>
            <a:lvl1pPr algn="r">
              <a:defRPr lang="en-US" sz="11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5610226" y="271604"/>
            <a:ext cx="3086100" cy="40005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3923836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89E4D-B700-407C-B866-EE6BDE2043D1}" type="datetime1">
              <a:rPr lang="en-US" smtClean="0">
                <a:solidFill>
                  <a:prstClr val="black">
                    <a:tint val="75000"/>
                  </a:prstClr>
                </a:solidFill>
              </a:r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513293" y="800100"/>
            <a:ext cx="3144069" cy="571500"/>
          </a:xfrm>
        </p:spPr>
        <p:txBody>
          <a:bodyPr>
            <a:noAutofit/>
          </a:bodyPr>
          <a:lstStyle>
            <a:lvl1pPr>
              <a:defRPr sz="3000" b="1"/>
            </a:lvl1pPr>
          </a:lstStyle>
          <a:p>
            <a:pPr lvl="0"/>
            <a:r>
              <a:rPr lang="en-US" dirty="0"/>
              <a:t>CLICK TO EDIT</a:t>
            </a:r>
          </a:p>
        </p:txBody>
      </p:sp>
      <p:sp>
        <p:nvSpPr>
          <p:cNvPr id="12" name="Content Placeholder 10"/>
          <p:cNvSpPr>
            <a:spLocks noGrp="1"/>
          </p:cNvSpPr>
          <p:nvPr>
            <p:ph sz="quarter" idx="14"/>
          </p:nvPr>
        </p:nvSpPr>
        <p:spPr>
          <a:xfrm>
            <a:off x="513293" y="1543050"/>
            <a:ext cx="3144069" cy="2857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512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7" y="2152992"/>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700FADDB-A789-4BD8-A029-9B441AA10128}" type="datetime1">
              <a:rPr lang="en-US" smtClean="0">
                <a:solidFill>
                  <a:srgbClr val="080808">
                    <a:tint val="75000"/>
                  </a:srgbClr>
                </a:solidFill>
              </a:rPr>
              <a:t>12/4/2025</a:t>
            </a:fld>
            <a:endParaRPr lang="en-US">
              <a:solidFill>
                <a:srgbClr val="080808">
                  <a:tint val="75000"/>
                </a:srgbClr>
              </a:solidFill>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80808">
                    <a:tint val="75000"/>
                  </a:srgbClr>
                </a:solidFill>
              </a:rPr>
              <a:pPr/>
              <a:t>‹#›</a:t>
            </a:fld>
            <a:endParaRPr lang="en-US">
              <a:solidFill>
                <a:srgbClr val="080808">
                  <a:tint val="75000"/>
                </a:srgbClr>
              </a:solidFill>
            </a:endParaRPr>
          </a:p>
        </p:txBody>
      </p:sp>
    </p:spTree>
    <p:extLst>
      <p:ext uri="{BB962C8B-B14F-4D97-AF65-F5344CB8AC3E}">
        <p14:creationId xmlns:p14="http://schemas.microsoft.com/office/powerpoint/2010/main" val="4170498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10"/>
          <p:cNvSpPr txBox="1">
            <a:spLocks/>
          </p:cNvSpPr>
          <p:nvPr userDrawn="1"/>
        </p:nvSpPr>
        <p:spPr bwMode="auto">
          <a:xfrm>
            <a:off x="533401" y="1368030"/>
            <a:ext cx="4341813" cy="1234678"/>
          </a:xfrm>
          <a:prstGeom prst="rect">
            <a:avLst/>
          </a:prstGeom>
          <a:noFill/>
          <a:ln>
            <a:noFill/>
          </a:ln>
        </p:spPr>
        <p:txBody>
          <a:bodyPr lIns="68538" tIns="34273" rIns="68538" bIns="34273" anchor="ctr">
            <a:prstTxWarp prst="textNoShape">
              <a:avLst/>
            </a:prstTxWarp>
          </a:bodyPr>
          <a:lstStyle>
            <a:lvl1pPr marL="230188" indent="-230188" algn="l" defTabSz="457200" rtl="0" eaLnBrk="0" fontAlgn="base" hangingPunct="0">
              <a:spcBef>
                <a:spcPct val="20000"/>
              </a:spcBef>
              <a:spcAft>
                <a:spcPct val="0"/>
              </a:spcAft>
              <a:buClr>
                <a:srgbClr val="004986"/>
              </a:buClr>
              <a:buFont typeface="Lucida Grande" pitchFamily="-1" charset="0"/>
              <a:buChar char="&gt;"/>
              <a:defRPr sz="1600" kern="1200">
                <a:solidFill>
                  <a:schemeClr val="tx1"/>
                </a:solidFill>
                <a:latin typeface="Arial"/>
                <a:ea typeface="ＭＳ Ｐゴシック"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pitchFamily="-1" charset="0"/>
              <a:buNone/>
              <a:defRPr/>
            </a:pPr>
            <a:r>
              <a:rPr lang="en-US" altLang="en-US" sz="2700" b="1" dirty="0">
                <a:solidFill>
                  <a:srgbClr val="FFFFFF"/>
                </a:solidFill>
                <a:latin typeface="Arial" charset="0"/>
                <a:ea typeface="ＭＳ Ｐゴシック" pitchFamily="-1" charset="-128"/>
              </a:rPr>
              <a:t>CLICK TO ADD TITLE</a:t>
            </a:r>
          </a:p>
        </p:txBody>
      </p:sp>
      <p:sp>
        <p:nvSpPr>
          <p:cNvPr id="10" name="Subtitle 10"/>
          <p:cNvSpPr>
            <a:spLocks noGrp="1"/>
          </p:cNvSpPr>
          <p:nvPr>
            <p:ph type="subTitle" idx="4294967295"/>
          </p:nvPr>
        </p:nvSpPr>
        <p:spPr>
          <a:xfrm>
            <a:off x="533400" y="2593181"/>
            <a:ext cx="4364038" cy="610791"/>
          </a:xfrm>
        </p:spPr>
        <p:txBody>
          <a:bodyPr anchor="ctr"/>
          <a:lstStyle>
            <a:lvl1pPr>
              <a:buNone/>
              <a:defRPr sz="1500">
                <a:solidFill>
                  <a:schemeClr val="bg1"/>
                </a:solidFill>
              </a:defRPr>
            </a:lvl1pPr>
          </a:lstStyle>
          <a:p>
            <a:r>
              <a:rPr lang="en-US" altLang="en-US"/>
              <a:t>Click to edit Master subtitle style</a:t>
            </a:r>
            <a:endParaRPr lang="en-US"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201" y="4462249"/>
            <a:ext cx="1999700" cy="509819"/>
          </a:xfrm>
          <a:prstGeom prst="rect">
            <a:avLst/>
          </a:prstGeom>
        </p:spPr>
      </p:pic>
      <p:sp>
        <p:nvSpPr>
          <p:cNvPr id="7" name="Rectangle 7"/>
          <p:cNvSpPr>
            <a:spLocks noGrp="1" noChangeArrowheads="1"/>
          </p:cNvSpPr>
          <p:nvPr>
            <p:ph type="ftr" sz="quarter" idx="3"/>
          </p:nvPr>
        </p:nvSpPr>
        <p:spPr bwMode="auto">
          <a:xfrm>
            <a:off x="5" y="4969669"/>
            <a:ext cx="7011989" cy="171450"/>
          </a:xfrm>
          <a:prstGeom prst="rect">
            <a:avLst/>
          </a:prstGeom>
          <a:noFill/>
          <a:ln w="9525">
            <a:noFill/>
            <a:miter lim="800000"/>
            <a:headEnd/>
            <a:tailEnd/>
          </a:ln>
          <a:effectLst/>
        </p:spPr>
        <p:txBody>
          <a:bodyPr vert="horz" wrap="none" lIns="68538" tIns="34273" rIns="68538" bIns="34273" numCol="1" anchor="t" anchorCtr="0" compatLnSpc="1">
            <a:prstTxWarp prst="textNoShape">
              <a:avLst/>
            </a:prstTxWarp>
          </a:bodyPr>
          <a:lstStyle>
            <a:lvl1pPr>
              <a:defRPr sz="600">
                <a:solidFill>
                  <a:srgbClr val="999999"/>
                </a:solidFill>
                <a:latin typeface="Arial Narrow" pitchFamily="34" charset="0"/>
              </a:defRPr>
            </a:lvl1pPr>
          </a:lstStyle>
          <a:p>
            <a:pPr>
              <a:defRPr/>
            </a:pPr>
            <a:endParaRPr lang="en-US"/>
          </a:p>
        </p:txBody>
      </p:sp>
    </p:spTree>
    <p:extLst>
      <p:ext uri="{BB962C8B-B14F-4D97-AF65-F5344CB8AC3E}">
        <p14:creationId xmlns:p14="http://schemas.microsoft.com/office/powerpoint/2010/main" val="1827131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1" y="2282820"/>
            <a:ext cx="4104647" cy="1603403"/>
          </a:xfrm>
        </p:spPr>
        <p:txBody>
          <a:bodyPr lIns="0" tIns="0" rIns="0" bIns="0" anchor="b" anchorCtr="0">
            <a:noAutofit/>
          </a:bodyPr>
          <a:lstStyle>
            <a:lvl1pPr algn="l">
              <a:defRPr lang="en-US" sz="3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7EF74CDF-C0AE-4EE7-8285-673F8D3C4860}" type="datetime1">
              <a:rPr lang="en-US" smtClean="0">
                <a:solidFill>
                  <a:srgbClr val="000000">
                    <a:tint val="75000"/>
                  </a:srgbClr>
                </a:solidFill>
              </a:rPr>
              <a:t>12/4/2025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srgbClr val="000000">
                    <a:tint val="75000"/>
                  </a:srgbClr>
                </a:solidFill>
              </a:rPr>
              <a:pPr/>
              <a:t>‹#›</a:t>
            </a:fld>
            <a:endParaRPr lang="en-US">
              <a:solidFill>
                <a:srgbClr val="000000">
                  <a:tint val="75000"/>
                </a:srgbClr>
              </a:solidFill>
            </a:endParaRPr>
          </a:p>
        </p:txBody>
      </p:sp>
      <p:sp>
        <p:nvSpPr>
          <p:cNvPr id="7" name="Content Placeholder 6"/>
          <p:cNvSpPr>
            <a:spLocks noGrp="1"/>
          </p:cNvSpPr>
          <p:nvPr>
            <p:ph sz="quarter" idx="13"/>
          </p:nvPr>
        </p:nvSpPr>
        <p:spPr>
          <a:xfrm>
            <a:off x="460746" y="4018199"/>
            <a:ext cx="4111277" cy="553803"/>
          </a:xfrm>
        </p:spPr>
        <p:txBody>
          <a:bodyPr lIns="0" rIns="0">
            <a:normAutofit/>
          </a:bodyPr>
          <a:lstStyle>
            <a:lvl1pPr marL="0" indent="0">
              <a:buFontTx/>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39693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7" y="2152996"/>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6855E2A8-25FA-47D9-A27D-65131623F3E0}"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610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2419350"/>
            <a:ext cx="9144000" cy="272415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defTabSz="913829"/>
            <a:endParaRPr lang="en-US" sz="1800">
              <a:solidFill>
                <a:prstClr val="white"/>
              </a:solidFill>
            </a:endParaRPr>
          </a:p>
        </p:txBody>
      </p:sp>
      <p:sp>
        <p:nvSpPr>
          <p:cNvPr id="2" name="Title 1"/>
          <p:cNvSpPr>
            <a:spLocks noGrp="1"/>
          </p:cNvSpPr>
          <p:nvPr>
            <p:ph type="ctrTitle"/>
          </p:nvPr>
        </p:nvSpPr>
        <p:spPr>
          <a:xfrm>
            <a:off x="685801" y="3740993"/>
            <a:ext cx="7772400" cy="458115"/>
          </a:xfrm>
        </p:spPr>
        <p:txBody>
          <a:bodyPr/>
          <a:lstStyle>
            <a:lvl1pPr algn="ctr">
              <a:defRPr lang="en-US" sz="3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9" y="4132020"/>
            <a:ext cx="6400801" cy="57333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6877" indent="0" algn="ctr">
              <a:buNone/>
              <a:defRPr>
                <a:solidFill>
                  <a:schemeClr val="tx1">
                    <a:tint val="75000"/>
                  </a:schemeClr>
                </a:solidFill>
              </a:defRPr>
            </a:lvl2pPr>
            <a:lvl3pPr marL="913754" indent="0" algn="ctr">
              <a:buNone/>
              <a:defRPr>
                <a:solidFill>
                  <a:schemeClr val="tx1">
                    <a:tint val="75000"/>
                  </a:schemeClr>
                </a:solidFill>
              </a:defRPr>
            </a:lvl3pPr>
            <a:lvl4pPr marL="1370630" indent="0" algn="ctr">
              <a:buNone/>
              <a:defRPr>
                <a:solidFill>
                  <a:schemeClr val="tx1">
                    <a:tint val="75000"/>
                  </a:schemeClr>
                </a:solidFill>
              </a:defRPr>
            </a:lvl4pPr>
            <a:lvl5pPr marL="1827504" indent="0" algn="ctr">
              <a:buNone/>
              <a:defRPr>
                <a:solidFill>
                  <a:schemeClr val="tx1">
                    <a:tint val="75000"/>
                  </a:schemeClr>
                </a:solidFill>
              </a:defRPr>
            </a:lvl5pPr>
            <a:lvl6pPr marL="2284382" indent="0" algn="ctr">
              <a:buNone/>
              <a:defRPr>
                <a:solidFill>
                  <a:schemeClr val="tx1">
                    <a:tint val="75000"/>
                  </a:schemeClr>
                </a:solidFill>
              </a:defRPr>
            </a:lvl6pPr>
            <a:lvl7pPr marL="2741261" indent="0" algn="ctr">
              <a:buNone/>
              <a:defRPr>
                <a:solidFill>
                  <a:schemeClr val="tx1">
                    <a:tint val="75000"/>
                  </a:schemeClr>
                </a:solidFill>
              </a:defRPr>
            </a:lvl7pPr>
            <a:lvl8pPr marL="3198132" indent="0" algn="ctr">
              <a:buNone/>
              <a:defRPr>
                <a:solidFill>
                  <a:schemeClr val="tx1">
                    <a:tint val="75000"/>
                  </a:schemeClr>
                </a:solidFill>
              </a:defRPr>
            </a:lvl8pPr>
            <a:lvl9pPr marL="36550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3929" fontAlgn="auto">
              <a:spcBef>
                <a:spcPts val="0"/>
              </a:spcBef>
              <a:spcAft>
                <a:spcPts val="0"/>
              </a:spcAft>
            </a:pPr>
            <a:fld id="{5005E27C-0863-4217-8C02-CF84E1B07E6D}"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5" name="Footer Placeholder 4"/>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19748064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1"/>
            <a:ext cx="7772400" cy="1102519"/>
          </a:xfrm>
        </p:spPr>
        <p:txBody>
          <a:bodyPr/>
          <a:lstStyle/>
          <a:p>
            <a:r>
              <a:rPr lang="en-US"/>
              <a:t>Click to edit Master title style</a:t>
            </a:r>
          </a:p>
        </p:txBody>
      </p:sp>
      <p:sp>
        <p:nvSpPr>
          <p:cNvPr id="3" name="Subtitle 2"/>
          <p:cNvSpPr>
            <a:spLocks noGrp="1"/>
          </p:cNvSpPr>
          <p:nvPr>
            <p:ph type="subTitle" idx="1"/>
          </p:nvPr>
        </p:nvSpPr>
        <p:spPr>
          <a:xfrm>
            <a:off x="1371609" y="2914650"/>
            <a:ext cx="6400801" cy="1314450"/>
          </a:xfrm>
        </p:spPr>
        <p:txBody>
          <a:bodyPr/>
          <a:lstStyle>
            <a:lvl1pPr marL="0" indent="0" algn="ctr">
              <a:buNone/>
              <a:defRPr>
                <a:solidFill>
                  <a:schemeClr val="tx1">
                    <a:tint val="75000"/>
                  </a:schemeClr>
                </a:solidFill>
              </a:defRPr>
            </a:lvl1pPr>
            <a:lvl2pPr marL="456896" indent="0" algn="ctr">
              <a:buNone/>
              <a:defRPr>
                <a:solidFill>
                  <a:schemeClr val="tx1">
                    <a:tint val="75000"/>
                  </a:schemeClr>
                </a:solidFill>
              </a:defRPr>
            </a:lvl2pPr>
            <a:lvl3pPr marL="913792" indent="0" algn="ctr">
              <a:buNone/>
              <a:defRPr>
                <a:solidFill>
                  <a:schemeClr val="tx1">
                    <a:tint val="75000"/>
                  </a:schemeClr>
                </a:solidFill>
              </a:defRPr>
            </a:lvl3pPr>
            <a:lvl4pPr marL="1370687" indent="0" algn="ctr">
              <a:buNone/>
              <a:defRPr>
                <a:solidFill>
                  <a:schemeClr val="tx1">
                    <a:tint val="75000"/>
                  </a:schemeClr>
                </a:solidFill>
              </a:defRPr>
            </a:lvl4pPr>
            <a:lvl5pPr marL="1827580" indent="0" algn="ctr">
              <a:buNone/>
              <a:defRPr>
                <a:solidFill>
                  <a:schemeClr val="tx1">
                    <a:tint val="75000"/>
                  </a:schemeClr>
                </a:solidFill>
              </a:defRPr>
            </a:lvl5pPr>
            <a:lvl6pPr marL="2284474" indent="0" algn="ctr">
              <a:buNone/>
              <a:defRPr>
                <a:solidFill>
                  <a:schemeClr val="tx1">
                    <a:tint val="75000"/>
                  </a:schemeClr>
                </a:solidFill>
              </a:defRPr>
            </a:lvl6pPr>
            <a:lvl7pPr marL="2741375" indent="0" algn="ctr">
              <a:buNone/>
              <a:defRPr>
                <a:solidFill>
                  <a:schemeClr val="tx1">
                    <a:tint val="75000"/>
                  </a:schemeClr>
                </a:solidFill>
              </a:defRPr>
            </a:lvl7pPr>
            <a:lvl8pPr marL="3198266" indent="0" algn="ctr">
              <a:buNone/>
              <a:defRPr>
                <a:solidFill>
                  <a:schemeClr val="tx1">
                    <a:tint val="75000"/>
                  </a:schemeClr>
                </a:solidFill>
              </a:defRPr>
            </a:lvl8pPr>
            <a:lvl9pPr marL="36551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3929" fontAlgn="auto">
              <a:spcBef>
                <a:spcPts val="0"/>
              </a:spcBef>
              <a:spcAft>
                <a:spcPts val="0"/>
              </a:spcAft>
            </a:pPr>
            <a:fld id="{C895D759-36CD-4331-99D8-F13A12410FC5}"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5" name="Footer Placeholder 4"/>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1739000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02E90-E90D-4FCB-B18B-2911413CD4D2}" type="datetime1">
              <a:rPr lang="en-US" smtClean="0">
                <a:solidFill>
                  <a:srgbClr val="000000">
                    <a:tint val="75000"/>
                  </a:srgbClr>
                </a:solidFill>
              </a:rPr>
              <a:t>12/4/2025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6990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6647" indent="0">
              <a:buNone/>
              <a:defRPr sz="2000" b="1"/>
            </a:lvl2pPr>
            <a:lvl3pPr marL="913308" indent="0">
              <a:buNone/>
              <a:defRPr sz="1800" b="1"/>
            </a:lvl3pPr>
            <a:lvl4pPr marL="1369960" indent="0">
              <a:buNone/>
              <a:defRPr sz="1600" b="1"/>
            </a:lvl4pPr>
            <a:lvl5pPr marL="1826615" indent="0">
              <a:buNone/>
              <a:defRPr sz="1600" b="1"/>
            </a:lvl5pPr>
            <a:lvl6pPr marL="2283256" indent="0">
              <a:buNone/>
              <a:defRPr sz="1600" b="1"/>
            </a:lvl6pPr>
            <a:lvl7pPr marL="2739908" indent="0">
              <a:buNone/>
              <a:defRPr sz="1600" b="1"/>
            </a:lvl7pPr>
            <a:lvl8pPr marL="3196561" indent="0">
              <a:buNone/>
              <a:defRPr sz="1600" b="1"/>
            </a:lvl8pPr>
            <a:lvl9pPr marL="365321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151338"/>
            <a:ext cx="4041775" cy="479822"/>
          </a:xfrm>
        </p:spPr>
        <p:txBody>
          <a:bodyPr anchor="b"/>
          <a:lstStyle>
            <a:lvl1pPr marL="0" indent="0">
              <a:buNone/>
              <a:defRPr sz="2400" b="1"/>
            </a:lvl1pPr>
            <a:lvl2pPr marL="456647" indent="0">
              <a:buNone/>
              <a:defRPr sz="2000" b="1"/>
            </a:lvl2pPr>
            <a:lvl3pPr marL="913308" indent="0">
              <a:buNone/>
              <a:defRPr sz="1800" b="1"/>
            </a:lvl3pPr>
            <a:lvl4pPr marL="1369960" indent="0">
              <a:buNone/>
              <a:defRPr sz="1600" b="1"/>
            </a:lvl4pPr>
            <a:lvl5pPr marL="1826615" indent="0">
              <a:buNone/>
              <a:defRPr sz="1600" b="1"/>
            </a:lvl5pPr>
            <a:lvl6pPr marL="2283256" indent="0">
              <a:buNone/>
              <a:defRPr sz="1600" b="1"/>
            </a:lvl6pPr>
            <a:lvl7pPr marL="2739908" indent="0">
              <a:buNone/>
              <a:defRPr sz="1600" b="1"/>
            </a:lvl7pPr>
            <a:lvl8pPr marL="3196561" indent="0">
              <a:buNone/>
              <a:defRPr sz="1600" b="1"/>
            </a:lvl8pPr>
            <a:lvl9pPr marL="36532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7"/>
            <a:ext cx="2133600" cy="273844"/>
          </a:xfrm>
          <a:prstGeom prst="rect">
            <a:avLst/>
          </a:prstGeom>
        </p:spPr>
        <p:txBody>
          <a:bodyPr lIns="91404" tIns="45702" rIns="91404" bIns="45702"/>
          <a:lstStyle/>
          <a:p>
            <a:fld id="{56B976CC-10EC-4C6F-A0E6-0C854517AD4B}" type="datetime1">
              <a:rPr lang="en-US" smtClean="0">
                <a:solidFill>
                  <a:prstClr val="black">
                    <a:tint val="75000"/>
                  </a:prstClr>
                </a:solidFill>
              </a:rPr>
              <a:t>12/4/2025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017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896" indent="0">
              <a:buNone/>
              <a:defRPr sz="1800">
                <a:solidFill>
                  <a:schemeClr val="tx1">
                    <a:tint val="75000"/>
                  </a:schemeClr>
                </a:solidFill>
              </a:defRPr>
            </a:lvl2pPr>
            <a:lvl3pPr marL="913792" indent="0">
              <a:buNone/>
              <a:defRPr sz="1600">
                <a:solidFill>
                  <a:schemeClr val="tx1">
                    <a:tint val="75000"/>
                  </a:schemeClr>
                </a:solidFill>
              </a:defRPr>
            </a:lvl3pPr>
            <a:lvl4pPr marL="1370687" indent="0">
              <a:buNone/>
              <a:defRPr sz="1400">
                <a:solidFill>
                  <a:schemeClr val="tx1">
                    <a:tint val="75000"/>
                  </a:schemeClr>
                </a:solidFill>
              </a:defRPr>
            </a:lvl4pPr>
            <a:lvl5pPr marL="1827580" indent="0">
              <a:buNone/>
              <a:defRPr sz="1400">
                <a:solidFill>
                  <a:schemeClr val="tx1">
                    <a:tint val="75000"/>
                  </a:schemeClr>
                </a:solidFill>
              </a:defRPr>
            </a:lvl5pPr>
            <a:lvl6pPr marL="2284474" indent="0">
              <a:buNone/>
              <a:defRPr sz="1400">
                <a:solidFill>
                  <a:schemeClr val="tx1">
                    <a:tint val="75000"/>
                  </a:schemeClr>
                </a:solidFill>
              </a:defRPr>
            </a:lvl6pPr>
            <a:lvl7pPr marL="2741375" indent="0">
              <a:buNone/>
              <a:defRPr sz="1400">
                <a:solidFill>
                  <a:schemeClr val="tx1">
                    <a:tint val="75000"/>
                  </a:schemeClr>
                </a:solidFill>
              </a:defRPr>
            </a:lvl7pPr>
            <a:lvl8pPr marL="3198266" indent="0">
              <a:buNone/>
              <a:defRPr sz="1400">
                <a:solidFill>
                  <a:schemeClr val="tx1">
                    <a:tint val="75000"/>
                  </a:schemeClr>
                </a:solidFill>
              </a:defRPr>
            </a:lvl8pPr>
            <a:lvl9pPr marL="365515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3929" fontAlgn="auto">
              <a:spcBef>
                <a:spcPts val="0"/>
              </a:spcBef>
              <a:spcAft>
                <a:spcPts val="0"/>
              </a:spcAft>
            </a:pPr>
            <a:fld id="{17CDB695-394B-49AA-B4E7-2C0885CF11BB}"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5" name="Footer Placeholder 4"/>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12895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6C596-6B1C-428E-A755-06D0AC6B387D}" type="datetime1">
              <a:rPr lang="en-US" smtClean="0">
                <a:solidFill>
                  <a:srgbClr val="000000">
                    <a:tint val="75000"/>
                  </a:srgbClr>
                </a:solidFill>
              </a:rPr>
              <a:t>12/4/2025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12282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6896" indent="0">
              <a:buNone/>
              <a:defRPr sz="2000" b="1"/>
            </a:lvl2pPr>
            <a:lvl3pPr marL="913792" indent="0">
              <a:buNone/>
              <a:defRPr sz="1800" b="1"/>
            </a:lvl3pPr>
            <a:lvl4pPr marL="1370687" indent="0">
              <a:buNone/>
              <a:defRPr sz="1600" b="1"/>
            </a:lvl4pPr>
            <a:lvl5pPr marL="1827580" indent="0">
              <a:buNone/>
              <a:defRPr sz="1600" b="1"/>
            </a:lvl5pPr>
            <a:lvl6pPr marL="2284474" indent="0">
              <a:buNone/>
              <a:defRPr sz="1600" b="1"/>
            </a:lvl6pPr>
            <a:lvl7pPr marL="2741375" indent="0">
              <a:buNone/>
              <a:defRPr sz="1600" b="1"/>
            </a:lvl7pPr>
            <a:lvl8pPr marL="3198266" indent="0">
              <a:buNone/>
              <a:defRPr sz="1600" b="1"/>
            </a:lvl8pPr>
            <a:lvl9pPr marL="365515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8"/>
            <a:ext cx="4041775" cy="479822"/>
          </a:xfrm>
        </p:spPr>
        <p:txBody>
          <a:bodyPr anchor="b"/>
          <a:lstStyle>
            <a:lvl1pPr marL="0" indent="0">
              <a:buNone/>
              <a:defRPr sz="2400" b="1"/>
            </a:lvl1pPr>
            <a:lvl2pPr marL="456896" indent="0">
              <a:buNone/>
              <a:defRPr sz="2000" b="1"/>
            </a:lvl2pPr>
            <a:lvl3pPr marL="913792" indent="0">
              <a:buNone/>
              <a:defRPr sz="1800" b="1"/>
            </a:lvl3pPr>
            <a:lvl4pPr marL="1370687" indent="0">
              <a:buNone/>
              <a:defRPr sz="1600" b="1"/>
            </a:lvl4pPr>
            <a:lvl5pPr marL="1827580" indent="0">
              <a:buNone/>
              <a:defRPr sz="1600" b="1"/>
            </a:lvl5pPr>
            <a:lvl6pPr marL="2284474" indent="0">
              <a:buNone/>
              <a:defRPr sz="1600" b="1"/>
            </a:lvl6pPr>
            <a:lvl7pPr marL="2741375" indent="0">
              <a:buNone/>
              <a:defRPr sz="1600" b="1"/>
            </a:lvl7pPr>
            <a:lvl8pPr marL="3198266" indent="0">
              <a:buNone/>
              <a:defRPr sz="1600" b="1"/>
            </a:lvl8pPr>
            <a:lvl9pPr marL="36551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3929" fontAlgn="auto">
              <a:spcBef>
                <a:spcPts val="0"/>
              </a:spcBef>
              <a:spcAft>
                <a:spcPts val="0"/>
              </a:spcAft>
            </a:pPr>
            <a:fld id="{E1FF441F-C5E9-44BC-B090-4BCE8101CF4E}"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8" name="Footer Placeholder 7"/>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1380171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FD237B-F248-4813-AB99-F6213D32F25F}" type="datetime1">
              <a:rPr lang="en-US" smtClean="0">
                <a:solidFill>
                  <a:srgbClr val="000000">
                    <a:tint val="75000"/>
                  </a:srgbClr>
                </a:solidFill>
              </a:rPr>
              <a:t>12/4/2025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
        <p:nvSpPr>
          <p:cNvPr id="6" name="Title 1"/>
          <p:cNvSpPr>
            <a:spLocks noGrp="1"/>
          </p:cNvSpPr>
          <p:nvPr>
            <p:ph type="title"/>
          </p:nvPr>
        </p:nvSpPr>
        <p:spPr>
          <a:xfrm>
            <a:off x="457201" y="205990"/>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860516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3929" fontAlgn="auto">
              <a:spcBef>
                <a:spcPts val="0"/>
              </a:spcBef>
              <a:spcAft>
                <a:spcPts val="0"/>
              </a:spcAft>
            </a:pPr>
            <a:fld id="{AE30C15E-8ECC-4437-A910-4CBE70ECCCD2}"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4" name="Footer Placeholder 3"/>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
        <p:nvSpPr>
          <p:cNvPr id="6" name="Title 1"/>
          <p:cNvSpPr>
            <a:spLocks noGrp="1"/>
          </p:cNvSpPr>
          <p:nvPr>
            <p:ph type="title"/>
          </p:nvPr>
        </p:nvSpPr>
        <p:spPr>
          <a:xfrm>
            <a:off x="457201" y="205990"/>
            <a:ext cx="8229601"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1" y="742950"/>
            <a:ext cx="8229601"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543755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3925E-5E65-4779-9002-D01D8FABB905}" type="datetime1">
              <a:rPr lang="en-US" smtClean="0">
                <a:solidFill>
                  <a:srgbClr val="000000">
                    <a:tint val="75000"/>
                  </a:srgbClr>
                </a:solidFill>
              </a:rPr>
              <a:t>12/4/2025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55590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9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400"/>
            </a:lvl1pPr>
            <a:lvl2pPr marL="456896" indent="0">
              <a:buNone/>
              <a:defRPr sz="1200"/>
            </a:lvl2pPr>
            <a:lvl3pPr marL="913792" indent="0">
              <a:buNone/>
              <a:defRPr sz="1000"/>
            </a:lvl3pPr>
            <a:lvl4pPr marL="1370687" indent="0">
              <a:buNone/>
              <a:defRPr sz="900"/>
            </a:lvl4pPr>
            <a:lvl5pPr marL="1827580" indent="0">
              <a:buNone/>
              <a:defRPr sz="900"/>
            </a:lvl5pPr>
            <a:lvl6pPr marL="2284474" indent="0">
              <a:buNone/>
              <a:defRPr sz="900"/>
            </a:lvl6pPr>
            <a:lvl7pPr marL="2741375" indent="0">
              <a:buNone/>
              <a:defRPr sz="900"/>
            </a:lvl7pPr>
            <a:lvl8pPr marL="3198266" indent="0">
              <a:buNone/>
              <a:defRPr sz="900"/>
            </a:lvl8pPr>
            <a:lvl9pPr marL="36551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3929" fontAlgn="auto">
              <a:spcBef>
                <a:spcPts val="0"/>
              </a:spcBef>
              <a:spcAft>
                <a:spcPts val="0"/>
              </a:spcAft>
            </a:pPr>
            <a:fld id="{E0030195-5C54-4CDE-BC44-DCAF6B64CD07}"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6" name="Footer Placeholder 5"/>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122602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896" indent="0">
              <a:buNone/>
              <a:defRPr sz="2800"/>
            </a:lvl2pPr>
            <a:lvl3pPr marL="913792" indent="0">
              <a:buNone/>
              <a:defRPr sz="2400"/>
            </a:lvl3pPr>
            <a:lvl4pPr marL="1370687" indent="0">
              <a:buNone/>
              <a:defRPr sz="2000"/>
            </a:lvl4pPr>
            <a:lvl5pPr marL="1827580" indent="0">
              <a:buNone/>
              <a:defRPr sz="2000"/>
            </a:lvl5pPr>
            <a:lvl6pPr marL="2284474" indent="0">
              <a:buNone/>
              <a:defRPr sz="2000"/>
            </a:lvl6pPr>
            <a:lvl7pPr marL="2741375" indent="0">
              <a:buNone/>
              <a:defRPr sz="2000"/>
            </a:lvl7pPr>
            <a:lvl8pPr marL="3198266" indent="0">
              <a:buNone/>
              <a:defRPr sz="2000"/>
            </a:lvl8pPr>
            <a:lvl9pPr marL="3655159" indent="0">
              <a:buNone/>
              <a:defRPr sz="2000"/>
            </a:lvl9pPr>
          </a:lstStyle>
          <a:p>
            <a:endParaRPr lang="en-US"/>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6896" indent="0">
              <a:buNone/>
              <a:defRPr sz="1200"/>
            </a:lvl2pPr>
            <a:lvl3pPr marL="913792" indent="0">
              <a:buNone/>
              <a:defRPr sz="1000"/>
            </a:lvl3pPr>
            <a:lvl4pPr marL="1370687" indent="0">
              <a:buNone/>
              <a:defRPr sz="900"/>
            </a:lvl4pPr>
            <a:lvl5pPr marL="1827580" indent="0">
              <a:buNone/>
              <a:defRPr sz="900"/>
            </a:lvl5pPr>
            <a:lvl6pPr marL="2284474" indent="0">
              <a:buNone/>
              <a:defRPr sz="900"/>
            </a:lvl6pPr>
            <a:lvl7pPr marL="2741375" indent="0">
              <a:buNone/>
              <a:defRPr sz="900"/>
            </a:lvl7pPr>
            <a:lvl8pPr marL="3198266" indent="0">
              <a:buNone/>
              <a:defRPr sz="900"/>
            </a:lvl8pPr>
            <a:lvl9pPr marL="36551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3929" fontAlgn="auto">
              <a:spcBef>
                <a:spcPts val="0"/>
              </a:spcBef>
              <a:spcAft>
                <a:spcPts val="0"/>
              </a:spcAft>
            </a:pPr>
            <a:fld id="{76FC05F8-3047-41E5-BAD3-7D75E4AFB8A4}"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6" name="Footer Placeholder 5"/>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561717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929" fontAlgn="auto">
              <a:spcBef>
                <a:spcPts val="0"/>
              </a:spcBef>
              <a:spcAft>
                <a:spcPts val="0"/>
              </a:spcAft>
            </a:pPr>
            <a:fld id="{857CE9F5-4592-4C35-86DF-D241635FC3F5}"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5" name="Footer Placeholder 4"/>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1841585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929" fontAlgn="auto">
              <a:spcBef>
                <a:spcPts val="0"/>
              </a:spcBef>
              <a:spcAft>
                <a:spcPts val="0"/>
              </a:spcAft>
            </a:pPr>
            <a:fld id="{D7EA0EDE-33A9-46AC-8630-2C84475E8F0C}"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5" name="Footer Placeholder 4"/>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73305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7"/>
            <a:ext cx="2133600" cy="273844"/>
          </a:xfrm>
          <a:prstGeom prst="rect">
            <a:avLst/>
          </a:prstGeom>
        </p:spPr>
        <p:txBody>
          <a:bodyPr lIns="91404" tIns="45702" rIns="91404" bIns="45702"/>
          <a:lstStyle/>
          <a:p>
            <a:fld id="{50CC40E4-6E5F-4483-97C7-06B0F6D3F81A}"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6000"/>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628040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913929" fontAlgn="auto">
              <a:spcBef>
                <a:spcPts val="0"/>
              </a:spcBef>
              <a:spcAft>
                <a:spcPts val="0"/>
              </a:spcAft>
            </a:pPr>
            <a:fld id="{FC854BE3-FF0D-4783-80B7-9186D90C222B}"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4" name="Footer Placeholder 3"/>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
        <p:nvSpPr>
          <p:cNvPr id="6" name="Title 1"/>
          <p:cNvSpPr>
            <a:spLocks noGrp="1"/>
          </p:cNvSpPr>
          <p:nvPr>
            <p:ph type="title"/>
          </p:nvPr>
        </p:nvSpPr>
        <p:spPr>
          <a:xfrm>
            <a:off x="457201" y="205990"/>
            <a:ext cx="8229601" cy="536971"/>
          </a:xfrm>
        </p:spPr>
        <p:txBody>
          <a:bodyPr>
            <a:normAutofit/>
          </a:bodyPr>
          <a:lstStyle>
            <a:lvl1pPr algn="l">
              <a:defRPr sz="2800">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1" y="742950"/>
            <a:ext cx="8229601" cy="381000"/>
          </a:xfrm>
        </p:spPr>
        <p:txBody>
          <a:bodyPr>
            <a:noAutofit/>
          </a:bodyPr>
          <a:lstStyle>
            <a:lvl1pPr marL="0" indent="0">
              <a:buNone/>
              <a:defRPr sz="14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400000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7_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91"/>
            <a:ext cx="5029200" cy="53331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pPr defTabSz="913929" fontAlgn="auto">
              <a:spcBef>
                <a:spcPts val="0"/>
              </a:spcBef>
              <a:spcAft>
                <a:spcPts val="0"/>
              </a:spcAft>
            </a:pPr>
            <a:fld id="{92913F9E-7519-4150-BC02-4D3BA5468777}"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4" name="Footer Placeholder 3"/>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8" name="Text Placeholder 8"/>
          <p:cNvSpPr>
            <a:spLocks noGrp="1"/>
          </p:cNvSpPr>
          <p:nvPr>
            <p:ph type="body" sz="quarter" idx="13" hasCustomPrompt="1"/>
          </p:nvPr>
        </p:nvSpPr>
        <p:spPr>
          <a:xfrm>
            <a:off x="5610226" y="271604"/>
            <a:ext cx="3086100" cy="40005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4113282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ext Left Clipart Right">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929" fontAlgn="auto">
              <a:spcBef>
                <a:spcPts val="0"/>
              </a:spcBef>
              <a:spcAft>
                <a:spcPts val="0"/>
              </a:spcAft>
            </a:pPr>
            <a:fld id="{BFF44089-C236-469E-9986-3D58B0348B34}"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3" name="Footer Placeholder 2"/>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913929" fontAlgn="auto">
              <a:spcBef>
                <a:spcPts val="0"/>
              </a:spcBef>
              <a:spcAft>
                <a:spcPts val="0"/>
              </a:spcAft>
            </a:pPr>
            <a:fld id="{96E69268-9C8B-4EBF-A9EE-DC5DC2D48DC3}" type="slidenum">
              <a:rPr lang="en-US" smtClean="0">
                <a:solidFill>
                  <a:srgbClr val="000000">
                    <a:tint val="75000"/>
                  </a:srgbClr>
                </a:solidFill>
                <a:latin typeface="Calibri"/>
                <a:ea typeface="+mn-ea"/>
                <a:cs typeface="+mn-cs"/>
              </a:rPr>
              <a:pPr defTabSz="913929" fontAlgn="auto">
                <a:spcBef>
                  <a:spcPts val="0"/>
                </a:spcBef>
                <a:spcAft>
                  <a:spcPts val="0"/>
                </a:spcAft>
              </a:pPr>
              <a:t>‹#›</a:t>
            </a:fld>
            <a:endParaRPr lang="en-US">
              <a:solidFill>
                <a:srgbClr val="000000">
                  <a:tint val="75000"/>
                </a:srgbClr>
              </a:solidFill>
              <a:latin typeface="Calibri"/>
              <a:ea typeface="+mn-ea"/>
              <a:cs typeface="+mn-cs"/>
            </a:endParaRPr>
          </a:p>
        </p:txBody>
      </p:sp>
      <p:sp>
        <p:nvSpPr>
          <p:cNvPr id="9" name="Content Placeholder 7"/>
          <p:cNvSpPr>
            <a:spLocks noGrp="1"/>
          </p:cNvSpPr>
          <p:nvPr>
            <p:ph sz="quarter" idx="13" hasCustomPrompt="1"/>
          </p:nvPr>
        </p:nvSpPr>
        <p:spPr>
          <a:xfrm>
            <a:off x="513293" y="800100"/>
            <a:ext cx="3144069" cy="571500"/>
          </a:xfrm>
        </p:spPr>
        <p:txBody>
          <a:bodyPr>
            <a:noAutofit/>
          </a:bodyPr>
          <a:lstStyle>
            <a:lvl1pPr>
              <a:defRPr sz="3000" b="1"/>
            </a:lvl1pPr>
          </a:lstStyle>
          <a:p>
            <a:pPr lvl="0"/>
            <a:r>
              <a:rPr lang="en-US" dirty="0"/>
              <a:t>CLICK TO EDIT</a:t>
            </a:r>
          </a:p>
        </p:txBody>
      </p:sp>
      <p:sp>
        <p:nvSpPr>
          <p:cNvPr id="12" name="Content Placeholder 10"/>
          <p:cNvSpPr>
            <a:spLocks noGrp="1"/>
          </p:cNvSpPr>
          <p:nvPr>
            <p:ph sz="quarter" idx="14"/>
          </p:nvPr>
        </p:nvSpPr>
        <p:spPr>
          <a:xfrm>
            <a:off x="513293" y="1543050"/>
            <a:ext cx="3144069" cy="2857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567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6" y="2152985"/>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pPr defTabSz="913929" fontAlgn="auto">
              <a:spcBef>
                <a:spcPts val="0"/>
              </a:spcBef>
              <a:spcAft>
                <a:spcPts val="0"/>
              </a:spcAft>
            </a:pPr>
            <a:fld id="{875BB856-5A8C-4C84-8DF9-3E681C2A46C4}" type="datetime1">
              <a:rPr lang="en-US" smtClean="0">
                <a:solidFill>
                  <a:srgbClr val="000000">
                    <a:tint val="75000"/>
                  </a:srgbClr>
                </a:solidFill>
                <a:latin typeface="Calibri"/>
                <a:ea typeface="+mn-ea"/>
                <a:cs typeface="+mn-cs"/>
              </a:rPr>
              <a:t>12/4/2025</a:t>
            </a:fld>
            <a:endParaRPr lang="en-US">
              <a:solidFill>
                <a:srgbClr val="000000">
                  <a:tint val="75000"/>
                </a:srgbClr>
              </a:solidFill>
              <a:latin typeface="Calibri"/>
              <a:ea typeface="+mn-ea"/>
              <a:cs typeface="+mn-cs"/>
            </a:endParaRPr>
          </a:p>
        </p:txBody>
      </p:sp>
      <p:sp>
        <p:nvSpPr>
          <p:cNvPr id="4" name="Footer Placeholder 3"/>
          <p:cNvSpPr>
            <a:spLocks noGrp="1"/>
          </p:cNvSpPr>
          <p:nvPr>
            <p:ph type="ftr" sz="quarter" idx="11"/>
          </p:nvPr>
        </p:nvSpPr>
        <p:spPr/>
        <p:txBody>
          <a:body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366420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2_Title Slide">
    <p:bg>
      <p:bgPr>
        <a:solidFill>
          <a:schemeClr val="bg1"/>
        </a:solidFill>
        <a:effectLst/>
      </p:bgPr>
    </p:bg>
    <p:spTree>
      <p:nvGrpSpPr>
        <p:cNvPr id="1" name=""/>
        <p:cNvGrpSpPr/>
        <p:nvPr/>
      </p:nvGrpSpPr>
      <p:grpSpPr>
        <a:xfrm>
          <a:off x="0" y="0"/>
          <a:ext cx="0" cy="0"/>
          <a:chOff x="0" y="0"/>
          <a:chExt cx="0" cy="0"/>
        </a:xfrm>
      </p:grpSpPr>
      <p:sp>
        <p:nvSpPr>
          <p:cNvPr id="3" name="Subtitle 10"/>
          <p:cNvSpPr txBox="1">
            <a:spLocks/>
          </p:cNvSpPr>
          <p:nvPr/>
        </p:nvSpPr>
        <p:spPr bwMode="auto">
          <a:xfrm>
            <a:off x="533401" y="1368030"/>
            <a:ext cx="4341813" cy="1234678"/>
          </a:xfrm>
          <a:prstGeom prst="rect">
            <a:avLst/>
          </a:prstGeom>
          <a:noFill/>
          <a:ln>
            <a:noFill/>
          </a:ln>
        </p:spPr>
        <p:txBody>
          <a:bodyPr lIns="68553" tIns="34277" rIns="68553" bIns="34277" anchor="ctr">
            <a:prstTxWarp prst="textNoShape">
              <a:avLst/>
            </a:prstTxWarp>
          </a:bodyPr>
          <a:lstStyle>
            <a:lvl1pPr marL="230188" indent="-230188" algn="l" defTabSz="457200" rtl="0" eaLnBrk="0" fontAlgn="base" hangingPunct="0">
              <a:spcBef>
                <a:spcPct val="20000"/>
              </a:spcBef>
              <a:spcAft>
                <a:spcPct val="0"/>
              </a:spcAft>
              <a:buClr>
                <a:srgbClr val="004986"/>
              </a:buClr>
              <a:buFont typeface="Lucida Grande" pitchFamily="-1" charset="0"/>
              <a:buChar char="&gt;"/>
              <a:defRPr sz="1600" kern="1200">
                <a:solidFill>
                  <a:schemeClr val="tx1"/>
                </a:solidFill>
                <a:latin typeface="Arial"/>
                <a:ea typeface="ＭＳ Ｐゴシック" charset="-128"/>
                <a:cs typeface="Arial"/>
              </a:defRPr>
            </a:lvl1pPr>
            <a:lvl2pPr marL="454025" indent="-22383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2pPr>
            <a:lvl3pPr marL="684213"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3pPr>
            <a:lvl4pPr marL="915988" indent="-231775"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4pPr>
            <a:lvl5pPr marL="1146175" indent="-230188" algn="l" defTabSz="457200" rtl="0" eaLnBrk="0" fontAlgn="base" hangingPunct="0">
              <a:spcBef>
                <a:spcPct val="20000"/>
              </a:spcBef>
              <a:spcAft>
                <a:spcPct val="0"/>
              </a:spcAft>
              <a:buClr>
                <a:schemeClr val="tx1"/>
              </a:buClr>
              <a:buFont typeface="Arial"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pitchFamily="-1" charset="0"/>
              <a:buNone/>
              <a:defRPr/>
            </a:pPr>
            <a:r>
              <a:rPr lang="en-US" altLang="en-US" sz="2700" b="1" dirty="0">
                <a:solidFill>
                  <a:schemeClr val="bg1"/>
                </a:solidFill>
                <a:latin typeface="Arial" charset="0"/>
                <a:ea typeface="ＭＳ Ｐゴシック" pitchFamily="-1" charset="-128"/>
              </a:rPr>
              <a:t>CLICK TO ADD TITLE</a:t>
            </a:r>
          </a:p>
        </p:txBody>
      </p:sp>
      <p:sp>
        <p:nvSpPr>
          <p:cNvPr id="10" name="Subtitle 10"/>
          <p:cNvSpPr>
            <a:spLocks noGrp="1"/>
          </p:cNvSpPr>
          <p:nvPr>
            <p:ph type="subTitle" idx="4294967295"/>
          </p:nvPr>
        </p:nvSpPr>
        <p:spPr>
          <a:xfrm>
            <a:off x="533400" y="2593181"/>
            <a:ext cx="4364038" cy="610791"/>
          </a:xfrm>
        </p:spPr>
        <p:txBody>
          <a:bodyPr anchor="ctr"/>
          <a:lstStyle>
            <a:lvl1pPr>
              <a:buNone/>
              <a:defRPr sz="1500">
                <a:solidFill>
                  <a:schemeClr val="bg1"/>
                </a:solidFill>
              </a:defRPr>
            </a:lvl1pPr>
          </a:lstStyle>
          <a:p>
            <a:r>
              <a:rPr lang="en-US" altLang="en-US"/>
              <a:t>Click to edit Master subtitle style</a:t>
            </a:r>
            <a:endParaRPr lang="en-US" altLang="en-US" dirty="0"/>
          </a:p>
        </p:txBody>
      </p:sp>
      <p:sp>
        <p:nvSpPr>
          <p:cNvPr id="7" name="Rectangle 7"/>
          <p:cNvSpPr>
            <a:spLocks noGrp="1" noChangeArrowheads="1"/>
          </p:cNvSpPr>
          <p:nvPr>
            <p:ph type="ftr" sz="quarter" idx="3"/>
          </p:nvPr>
        </p:nvSpPr>
        <p:spPr bwMode="auto">
          <a:xfrm>
            <a:off x="2" y="4969669"/>
            <a:ext cx="7011989" cy="171450"/>
          </a:xfrm>
          <a:prstGeom prst="rect">
            <a:avLst/>
          </a:prstGeom>
          <a:noFill/>
          <a:ln w="9525">
            <a:noFill/>
            <a:miter lim="800000"/>
            <a:headEnd/>
            <a:tailEnd/>
          </a:ln>
          <a:effectLst/>
        </p:spPr>
        <p:txBody>
          <a:bodyPr vert="horz" wrap="none" lIns="68553" tIns="34277" rIns="68553" bIns="34277" numCol="1" anchor="t" anchorCtr="0" compatLnSpc="1">
            <a:prstTxWarp prst="textNoShape">
              <a:avLst/>
            </a:prstTxWarp>
          </a:bodyPr>
          <a:lstStyle>
            <a:lvl1pPr>
              <a:defRPr sz="600">
                <a:solidFill>
                  <a:srgbClr val="999999"/>
                </a:solidFill>
                <a:latin typeface="Arial Narrow" pitchFamily="34" charset="0"/>
              </a:defRPr>
            </a:lvl1pPr>
          </a:lstStyle>
          <a:p>
            <a:pPr defTabSz="913929" fontAlgn="auto">
              <a:spcBef>
                <a:spcPts val="0"/>
              </a:spcBef>
              <a:spcAft>
                <a:spcPts val="0"/>
              </a:spcAft>
            </a:pPr>
            <a:endParaRPr lang="en-US">
              <a:solidFill>
                <a:srgbClr val="000000">
                  <a:tint val="75000"/>
                </a:srgbClr>
              </a:solidFill>
              <a:latin typeface="Calibri"/>
              <a:ea typeface="+mn-ea"/>
              <a:cs typeface="+mn-cs"/>
            </a:endParaRPr>
          </a:p>
        </p:txBody>
      </p:sp>
    </p:spTree>
    <p:extLst>
      <p:ext uri="{BB962C8B-B14F-4D97-AF65-F5344CB8AC3E}">
        <p14:creationId xmlns:p14="http://schemas.microsoft.com/office/powerpoint/2010/main" val="400921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rot="5400000">
            <a:off x="4053887" y="-757039"/>
            <a:ext cx="1053703" cy="9170988"/>
          </a:xfrm>
          <a:prstGeom prst="rect">
            <a:avLst/>
          </a:prstGeom>
          <a:solidFill>
            <a:srgbClr val="188CCC"/>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4" tIns="34282" rIns="68564" bIns="34282" anchor="ctr"/>
          <a:lstStyle/>
          <a:p>
            <a:pPr algn="ctr" defTabSz="685640" fontAlgn="auto">
              <a:spcBef>
                <a:spcPts val="0"/>
              </a:spcBef>
              <a:spcAft>
                <a:spcPts val="0"/>
              </a:spcAft>
              <a:defRPr/>
            </a:pPr>
            <a:endParaRPr lang="en-US" sz="1000">
              <a:solidFill>
                <a:srgbClr val="FFFF00"/>
              </a:solidFill>
              <a:ea typeface="ＭＳ Ｐゴシック" pitchFamily="34" charset="-128"/>
            </a:endParaRPr>
          </a:p>
        </p:txBody>
      </p:sp>
      <p:sp>
        <p:nvSpPr>
          <p:cNvPr id="5" name="Rectangle 4"/>
          <p:cNvSpPr/>
          <p:nvPr/>
        </p:nvSpPr>
        <p:spPr bwMode="auto">
          <a:xfrm rot="5400000">
            <a:off x="3294665" y="-2557264"/>
            <a:ext cx="2546747" cy="9170988"/>
          </a:xfrm>
          <a:prstGeom prst="rect">
            <a:avLst/>
          </a:prstGeom>
          <a:solidFill>
            <a:srgbClr val="00498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4" tIns="34282" rIns="68564" bIns="34282" anchor="ctr"/>
          <a:lstStyle/>
          <a:p>
            <a:pPr algn="ctr" defTabSz="685640" fontAlgn="auto">
              <a:spcBef>
                <a:spcPts val="0"/>
              </a:spcBef>
              <a:spcAft>
                <a:spcPts val="0"/>
              </a:spcAft>
              <a:defRPr/>
            </a:pPr>
            <a:endParaRPr lang="en-US" sz="1000">
              <a:solidFill>
                <a:srgbClr val="FFFF00"/>
              </a:solidFill>
              <a:ea typeface="ＭＳ Ｐゴシック" pitchFamily="34" charset="-128"/>
            </a:endParaRPr>
          </a:p>
        </p:txBody>
      </p:sp>
      <p:sp>
        <p:nvSpPr>
          <p:cNvPr id="10242" name="Title Placeholder 1"/>
          <p:cNvSpPr>
            <a:spLocks noGrp="1"/>
          </p:cNvSpPr>
          <p:nvPr>
            <p:ph type="ctrTitle"/>
          </p:nvPr>
        </p:nvSpPr>
        <p:spPr>
          <a:xfrm>
            <a:off x="457200" y="1644285"/>
            <a:ext cx="7696200" cy="1329928"/>
          </a:xfrm>
          <a:prstGeom prst="rect">
            <a:avLst/>
          </a:prstGeom>
        </p:spPr>
        <p:txBody>
          <a:bodyPr anchor="b"/>
          <a:lstStyle>
            <a:lvl1pPr>
              <a:lnSpc>
                <a:spcPts val="2700"/>
              </a:lnSpc>
              <a:defRPr sz="2700" b="1" cap="all" baseline="0">
                <a:solidFill>
                  <a:srgbClr val="FFFFFF"/>
                </a:solidFill>
                <a:latin typeface="Arial" charset="0"/>
              </a:defRPr>
            </a:lvl1pPr>
          </a:lstStyle>
          <a:p>
            <a:r>
              <a:rPr lang="en-US"/>
              <a:t>Click to edit Master title style</a:t>
            </a:r>
            <a:endParaRPr lang="en-US" dirty="0"/>
          </a:p>
        </p:txBody>
      </p:sp>
      <p:sp>
        <p:nvSpPr>
          <p:cNvPr id="10243" name="Text Placeholder 2"/>
          <p:cNvSpPr>
            <a:spLocks noGrp="1"/>
          </p:cNvSpPr>
          <p:nvPr>
            <p:ph type="subTitle" idx="1"/>
          </p:nvPr>
        </p:nvSpPr>
        <p:spPr>
          <a:xfrm>
            <a:off x="457200" y="3301603"/>
            <a:ext cx="7696200" cy="1053704"/>
          </a:xfrm>
        </p:spPr>
        <p:txBody>
          <a:bodyPr anchor="ctr"/>
          <a:lstStyle>
            <a:lvl1pPr marL="0" indent="0">
              <a:lnSpc>
                <a:spcPts val="1069"/>
              </a:lnSpc>
              <a:buFont typeface="Arial" charset="0"/>
              <a:buNone/>
              <a:defRPr sz="1100" b="0">
                <a:solidFill>
                  <a:schemeClr val="bg1"/>
                </a:solidFill>
                <a:latin typeface="Arial" charset="0"/>
              </a:defRPr>
            </a:lvl1pPr>
          </a:lstStyle>
          <a:p>
            <a:r>
              <a:rPr lang="en-US"/>
              <a:t>Click to edit Master subtitle style</a:t>
            </a:r>
            <a:endParaRPr lang="en-US" dirty="0"/>
          </a:p>
        </p:txBody>
      </p:sp>
      <p:pic>
        <p:nvPicPr>
          <p:cNvPr id="1026" name="Picture 2" descr="D:\Logo\cigna_logo_low 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177" y="4492984"/>
            <a:ext cx="2143125" cy="50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AF0B0F6C-A233-403C-90BA-AACA7452F5BE}" type="slidenum">
              <a:rPr lang="en-US" smtClean="0"/>
              <a:pPr/>
              <a:t>‹#›</a:t>
            </a:fld>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3709103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29449" indent="-129449">
              <a:buClr>
                <a:schemeClr val="tx1"/>
              </a:buCl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2438" y="205979"/>
            <a:ext cx="8229600" cy="4845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lvl1pPr>
              <a:defRPr lang="en-US" dirty="0"/>
            </a:lvl1pPr>
          </a:lstStyle>
          <a:p>
            <a:pPr lvl="0"/>
            <a:r>
              <a:rPr lang="en-US" dirty="0"/>
              <a:t>Click to edit master title style</a:t>
            </a:r>
          </a:p>
        </p:txBody>
      </p:sp>
      <p:sp>
        <p:nvSpPr>
          <p:cNvPr id="4" name="Slide Number Placeholder 5"/>
          <p:cNvSpPr>
            <a:spLocks noGrp="1"/>
          </p:cNvSpPr>
          <p:nvPr>
            <p:ph type="sldNum" sz="quarter" idx="10"/>
          </p:nvPr>
        </p:nvSpPr>
        <p:spPr>
          <a:ln/>
        </p:spPr>
        <p:txBody>
          <a:bodyPr/>
          <a:lstStyle>
            <a:lvl1pPr>
              <a:defRPr/>
            </a:lvl1pPr>
          </a:lstStyle>
          <a:p>
            <a:fld id="{AF0B0F6C-A233-403C-90BA-AACA7452F5BE}" type="slidenum">
              <a:rPr lang="en-US" smtClean="0"/>
              <a:pPr/>
              <a:t>‹#›</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1330597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rot="5400000">
            <a:off x="2923183" y="-2944614"/>
            <a:ext cx="3318272" cy="9174164"/>
          </a:xfrm>
          <a:prstGeom prst="rect">
            <a:avLst/>
          </a:prstGeom>
          <a:solidFill>
            <a:srgbClr val="00498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4" tIns="34282" rIns="68564" bIns="34282" anchor="ctr"/>
          <a:lstStyle/>
          <a:p>
            <a:pPr algn="ctr" defTabSz="685640" fontAlgn="auto">
              <a:spcBef>
                <a:spcPts val="0"/>
              </a:spcBef>
              <a:spcAft>
                <a:spcPts val="0"/>
              </a:spcAft>
              <a:defRPr/>
            </a:pPr>
            <a:endParaRPr lang="en-US" sz="1000">
              <a:solidFill>
                <a:srgbClr val="FFFF00"/>
              </a:solidFill>
              <a:ea typeface="ＭＳ Ｐゴシック" pitchFamily="34" charset="-128"/>
            </a:endParaRPr>
          </a:p>
        </p:txBody>
      </p:sp>
      <p:sp>
        <p:nvSpPr>
          <p:cNvPr id="5" name="Rectangle 4"/>
          <p:cNvSpPr/>
          <p:nvPr/>
        </p:nvSpPr>
        <p:spPr bwMode="auto">
          <a:xfrm rot="5400000">
            <a:off x="4053887" y="-757039"/>
            <a:ext cx="1053703" cy="9170988"/>
          </a:xfrm>
          <a:prstGeom prst="rect">
            <a:avLst/>
          </a:prstGeom>
          <a:solidFill>
            <a:srgbClr val="188CCC"/>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68564" tIns="34282" rIns="68564" bIns="34282" anchor="ctr"/>
          <a:lstStyle/>
          <a:p>
            <a:pPr algn="ctr" defTabSz="685640" fontAlgn="auto">
              <a:spcBef>
                <a:spcPts val="0"/>
              </a:spcBef>
              <a:spcAft>
                <a:spcPts val="0"/>
              </a:spcAft>
              <a:defRPr/>
            </a:pPr>
            <a:endParaRPr lang="en-US" sz="1000">
              <a:solidFill>
                <a:srgbClr val="FFFF00"/>
              </a:solidFill>
              <a:ea typeface="ＭＳ Ｐゴシック" pitchFamily="34" charset="-128"/>
            </a:endParaRPr>
          </a:p>
        </p:txBody>
      </p:sp>
      <p:sp>
        <p:nvSpPr>
          <p:cNvPr id="7" name="Text Placeholder 2"/>
          <p:cNvSpPr>
            <a:spLocks noGrp="1"/>
          </p:cNvSpPr>
          <p:nvPr>
            <p:ph type="subTitle" idx="1"/>
          </p:nvPr>
        </p:nvSpPr>
        <p:spPr>
          <a:xfrm>
            <a:off x="457200" y="3301603"/>
            <a:ext cx="7696200" cy="1053704"/>
          </a:xfrm>
        </p:spPr>
        <p:txBody>
          <a:bodyPr anchor="ctr"/>
          <a:lstStyle>
            <a:lvl1pPr marL="0" indent="0">
              <a:lnSpc>
                <a:spcPts val="1069"/>
              </a:lnSpc>
              <a:buFont typeface="Arial" charset="0"/>
              <a:buNone/>
              <a:defRPr sz="1100" b="0">
                <a:solidFill>
                  <a:schemeClr val="bg1"/>
                </a:solidFill>
                <a:latin typeface="Arial" charset="0"/>
              </a:defRPr>
            </a:lvl1pPr>
          </a:lstStyle>
          <a:p>
            <a:r>
              <a:rPr lang="en-US"/>
              <a:t>Click to edit Master subtitle style</a:t>
            </a:r>
            <a:endParaRPr lang="en-US" dirty="0"/>
          </a:p>
        </p:txBody>
      </p:sp>
      <p:sp>
        <p:nvSpPr>
          <p:cNvPr id="8" name="Title Placeholder 1"/>
          <p:cNvSpPr>
            <a:spLocks noGrp="1"/>
          </p:cNvSpPr>
          <p:nvPr>
            <p:ph type="ctrTitle"/>
          </p:nvPr>
        </p:nvSpPr>
        <p:spPr>
          <a:xfrm>
            <a:off x="452439" y="2234804"/>
            <a:ext cx="8716962" cy="717948"/>
          </a:xfrm>
          <a:prstGeom prst="rect">
            <a:avLst/>
          </a:prstGeom>
        </p:spPr>
        <p:txBody>
          <a:bodyPr anchor="b"/>
          <a:lstStyle>
            <a:lvl1pPr>
              <a:lnSpc>
                <a:spcPts val="2700"/>
              </a:lnSpc>
              <a:defRPr sz="2100" b="1" cap="all" baseline="0">
                <a:solidFill>
                  <a:srgbClr val="FFFFFF"/>
                </a:solidFill>
                <a:latin typeface="Arial"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AF0B0F6C-A233-403C-90BA-AACA7452F5BE}" type="slidenum">
              <a:rPr lang="en-US" smtClean="0"/>
              <a:pPr/>
              <a:t>‹#›</a:t>
            </a:fld>
            <a:endParaRPr lang="en-US"/>
          </a:p>
        </p:txBody>
      </p:sp>
      <p:sp>
        <p:nvSpPr>
          <p:cNvPr id="9" name="Rectangle 7"/>
          <p:cNvSpPr>
            <a:spLocks noGrp="1" noChangeArrowheads="1"/>
          </p:cNvSpPr>
          <p:nvPr>
            <p:ph type="ftr" sz="quarter" idx="11"/>
          </p:nvPr>
        </p:nvSpPr>
        <p:spPr>
          <a:xfrm>
            <a:off x="1" y="4979194"/>
            <a:ext cx="7011988" cy="171450"/>
          </a:xfrm>
        </p:spPr>
        <p:txBody>
          <a:bodyPr/>
          <a:lstStyle>
            <a:lvl1pPr>
              <a:defRPr/>
            </a:lvl1pPr>
          </a:lstStyle>
          <a:p>
            <a:endParaRPr lang="en-US"/>
          </a:p>
        </p:txBody>
      </p:sp>
    </p:spTree>
    <p:extLst>
      <p:ext uri="{BB962C8B-B14F-4D97-AF65-F5344CB8AC3E}">
        <p14:creationId xmlns:p14="http://schemas.microsoft.com/office/powerpoint/2010/main" val="1608295888"/>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438" y="205979"/>
            <a:ext cx="8229600" cy="4845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lvl1pPr>
              <a:defRPr lang="en-US" dirty="0"/>
            </a:lvl1pPr>
          </a:lstStyle>
          <a:p>
            <a:pPr lvl="0"/>
            <a:r>
              <a:rPr lang="en-US" dirty="0"/>
              <a:t>Click to edit master title style</a:t>
            </a:r>
            <a:br>
              <a:rPr lang="en-US" dirty="0"/>
            </a:br>
            <a:endParaRPr lang="en-US" dirty="0"/>
          </a:p>
        </p:txBody>
      </p:sp>
      <p:sp>
        <p:nvSpPr>
          <p:cNvPr id="3" name="Slide Number Placeholder 5"/>
          <p:cNvSpPr>
            <a:spLocks noGrp="1"/>
          </p:cNvSpPr>
          <p:nvPr>
            <p:ph type="sldNum" sz="quarter" idx="10"/>
          </p:nvPr>
        </p:nvSpPr>
        <p:spPr>
          <a:ln/>
        </p:spPr>
        <p:txBody>
          <a:bodyPr/>
          <a:lstStyle>
            <a:lvl1pPr>
              <a:defRPr/>
            </a:lvl1pPr>
          </a:lstStyle>
          <a:p>
            <a:fld id="{AF0B0F6C-A233-403C-90BA-AACA7452F5BE}" type="slidenum">
              <a:rPr lang="en-US" smtClean="0"/>
              <a:pPr/>
              <a:t>‹#›</a:t>
            </a:fld>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154698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7"/>
            <a:ext cx="2133600" cy="273844"/>
          </a:xfrm>
          <a:prstGeom prst="rect">
            <a:avLst/>
          </a:prstGeom>
        </p:spPr>
        <p:txBody>
          <a:bodyPr lIns="91404" tIns="45702" rIns="91404" bIns="45702"/>
          <a:lstStyle/>
          <a:p>
            <a:fld id="{7D8DF408-2AFD-4886-AE01-E54E10DAE693}" type="datetime1">
              <a:rPr lang="en-US" smtClean="0">
                <a:solidFill>
                  <a:prstClr val="black">
                    <a:tint val="75000"/>
                  </a:prstClr>
                </a:solidFill>
              </a:rPr>
              <a:t>12/4/2025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457205" y="206000"/>
            <a:ext cx="8229601" cy="536971"/>
          </a:xfrm>
        </p:spPr>
        <p:txBody>
          <a:bodyPr>
            <a:normAutofit/>
          </a:bodyPr>
          <a:lstStyle>
            <a:lvl1pPr algn="l">
              <a:defRPr sz="28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5" y="742950"/>
            <a:ext cx="8229601" cy="381000"/>
          </a:xfrm>
        </p:spPr>
        <p:txBody>
          <a:bodyPr>
            <a:noAutofit/>
          </a:bodyPr>
          <a:lstStyle>
            <a:lvl1pPr marL="0" indent="0">
              <a:buNone/>
              <a:defRPr sz="14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867859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205978"/>
            <a:ext cx="8229600" cy="479822"/>
          </a:xfrm>
        </p:spPr>
        <p:txBody>
          <a:bodyPr/>
          <a:lstStyle>
            <a:lvl1pPr>
              <a:defRPr sz="1100" cap="none">
                <a:solidFill>
                  <a:schemeClr val="tx1"/>
                </a:solidFill>
              </a:defRPr>
            </a:lvl1pPr>
          </a:lstStyle>
          <a:p>
            <a:r>
              <a:rPr lang="en-US" dirty="0"/>
              <a:t>Click to edit master title style</a:t>
            </a:r>
          </a:p>
        </p:txBody>
      </p:sp>
      <p:sp>
        <p:nvSpPr>
          <p:cNvPr id="3" name="Text Placeholder 2"/>
          <p:cNvSpPr>
            <a:spLocks noGrp="1"/>
          </p:cNvSpPr>
          <p:nvPr>
            <p:ph type="body" sz="half" idx="1"/>
          </p:nvPr>
        </p:nvSpPr>
        <p:spPr>
          <a:xfrm>
            <a:off x="457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ln/>
        </p:spPr>
        <p:txBody>
          <a:bodyPr/>
          <a:lstStyle>
            <a:lvl1pPr>
              <a:defRPr/>
            </a:lvl1pPr>
          </a:lstStyle>
          <a:p>
            <a:fld id="{AF0B0F6C-A233-403C-90BA-AACA7452F5BE}" type="slidenum">
              <a:rPr lang="en-US" smtClean="0"/>
              <a:pPr/>
              <a:t>‹#›</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36797375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298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1"/>
            <a:ext cx="8229600" cy="547688"/>
          </a:xfrm>
        </p:spPr>
        <p:txBody>
          <a:bodyPr/>
          <a:lstStyle>
            <a:lvl1pPr>
              <a:defRPr>
                <a:solidFill>
                  <a:srgbClr val="005AAA"/>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457200" y="1200150"/>
            <a:ext cx="82296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a:ln/>
        </p:spPr>
        <p:txBody>
          <a:bodyPr/>
          <a:lstStyle>
            <a:lvl1pPr>
              <a:defRPr/>
            </a:lvl1pPr>
          </a:lstStyle>
          <a:p>
            <a:fld id="{AF0B0F6C-A233-403C-90BA-AACA7452F5BE}" type="slidenum">
              <a:rPr lang="en-US" smtClean="0"/>
              <a:pPr/>
              <a:t>‹#›</a:t>
            </a:fld>
            <a:endParaRPr lang="en-US"/>
          </a:p>
        </p:txBody>
      </p:sp>
      <p:sp>
        <p:nvSpPr>
          <p:cNvPr id="7" name="Rectangle 7"/>
          <p:cNvSpPr>
            <a:spLocks noGrp="1" noChangeArrowheads="1"/>
          </p:cNvSpPr>
          <p:nvPr>
            <p:ph type="ftr" sz="quarter" idx="14"/>
          </p:nvPr>
        </p:nvSpPr>
        <p:spPr>
          <a:ln/>
        </p:spPr>
        <p:txBody>
          <a:bodyPr/>
          <a:lstStyle>
            <a:lvl1pPr>
              <a:defRPr/>
            </a:lvl1pPr>
          </a:lstStyle>
          <a:p>
            <a:endParaRPr lang="en-US"/>
          </a:p>
        </p:txBody>
      </p:sp>
    </p:spTree>
    <p:extLst>
      <p:ext uri="{BB962C8B-B14F-4D97-AF65-F5344CB8AC3E}">
        <p14:creationId xmlns:p14="http://schemas.microsoft.com/office/powerpoint/2010/main" val="36488113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440" y="205979"/>
            <a:ext cx="8229600" cy="484584"/>
          </a:xfrm>
        </p:spPr>
        <p:txBody>
          <a:bodyPr/>
          <a:lstStyle>
            <a:lvl1pPr>
              <a:defRPr sz="1500" cap="none">
                <a:solidFill>
                  <a:srgbClr val="0065A6"/>
                </a:solidFill>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ln/>
        </p:spPr>
        <p:txBody>
          <a:bodyPr/>
          <a:lstStyle>
            <a:lvl1pPr>
              <a:defRPr/>
            </a:lvl1pPr>
          </a:lstStyle>
          <a:p>
            <a:endParaRPr lang="en-US" altLang="en-US" dirty="0"/>
          </a:p>
        </p:txBody>
      </p:sp>
    </p:spTree>
    <p:extLst>
      <p:ext uri="{BB962C8B-B14F-4D97-AF65-F5344CB8AC3E}">
        <p14:creationId xmlns:p14="http://schemas.microsoft.com/office/powerpoint/2010/main" val="3547135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788670"/>
          </a:xfrm>
        </p:spPr>
        <p:txBody>
          <a:bodyPr/>
          <a:lstStyle>
            <a:lvl1pPr algn="l" rtl="0" eaLnBrk="0" fontAlgn="base" hangingPunct="0">
              <a:spcBef>
                <a:spcPct val="0"/>
              </a:spcBef>
              <a:spcAft>
                <a:spcPct val="0"/>
              </a:spcAft>
              <a:defRPr lang="en-US" sz="1800" dirty="0">
                <a:solidFill>
                  <a:srgbClr val="A70D0D"/>
                </a:solidFill>
                <a:latin typeface="Arial" panose="020B0604020202020204" pitchFamily="34" charset="0"/>
                <a:ea typeface="+mj-ea"/>
                <a:cs typeface="+mj-cs"/>
              </a:defRPr>
            </a:lvl1pPr>
          </a:lstStyle>
          <a:p>
            <a:r>
              <a:rPr lang="en-US" dirty="0"/>
              <a:t>Click to edit Master title style</a:t>
            </a:r>
          </a:p>
        </p:txBody>
      </p:sp>
      <p:sp>
        <p:nvSpPr>
          <p:cNvPr id="7" name="Text Placeholder 6"/>
          <p:cNvSpPr>
            <a:spLocks noGrp="1"/>
          </p:cNvSpPr>
          <p:nvPr>
            <p:ph type="body" sz="quarter" idx="13"/>
          </p:nvPr>
        </p:nvSpPr>
        <p:spPr>
          <a:xfrm>
            <a:off x="457200" y="1371600"/>
            <a:ext cx="8229600" cy="3028950"/>
          </a:xfrm>
        </p:spPr>
        <p:txBody>
          <a:bodyPr/>
          <a:lstStyle>
            <a:lvl1pPr>
              <a:buFont typeface="Wingdings" pitchFamily="2" charset="2"/>
              <a:buChar char="§"/>
              <a:defRPr/>
            </a:lvl1pPr>
            <a:lvl2pPr>
              <a:buFont typeface="Arial" pitchFamily="34" charset="0"/>
              <a:buChar char="•"/>
              <a:defRPr/>
            </a:lvl2pPr>
          </a:lstStyle>
          <a:p>
            <a:pPr lvl="0"/>
            <a:r>
              <a:rPr lang="en-US" dirty="0"/>
              <a:t>Click to edit Master text styles</a:t>
            </a:r>
          </a:p>
          <a:p>
            <a:pPr lvl="1"/>
            <a:r>
              <a:rPr lang="en-US" dirty="0"/>
              <a:t>Second level</a:t>
            </a:r>
          </a:p>
          <a:p>
            <a:pPr lvl="2"/>
            <a:endParaRPr lang="en-US" dirty="0"/>
          </a:p>
        </p:txBody>
      </p:sp>
      <p:sp>
        <p:nvSpPr>
          <p:cNvPr id="4" name="Date Placeholder 24"/>
          <p:cNvSpPr>
            <a:spLocks noGrp="1"/>
          </p:cNvSpPr>
          <p:nvPr>
            <p:ph type="dt" sz="half" idx="14"/>
          </p:nvPr>
        </p:nvSpPr>
        <p:spPr>
          <a:xfrm>
            <a:off x="3776663" y="4583907"/>
            <a:ext cx="2286000" cy="273844"/>
          </a:xfrm>
          <a:prstGeom prst="rect">
            <a:avLst/>
          </a:prstGeom>
        </p:spPr>
        <p:txBody>
          <a:bodyPr lIns="68564" tIns="34282" rIns="68564" bIns="34282"/>
          <a:lstStyle>
            <a:lvl1pPr>
              <a:defRPr>
                <a:latin typeface="Arial" pitchFamily="34" charset="0"/>
                <a:cs typeface="Arial" pitchFamily="34" charset="0"/>
              </a:defRPr>
            </a:lvl1pPr>
          </a:lstStyle>
          <a:p>
            <a:pPr defTabSz="685640" fontAlgn="auto">
              <a:spcBef>
                <a:spcPts val="0"/>
              </a:spcBef>
              <a:spcAft>
                <a:spcPts val="0"/>
              </a:spcAft>
              <a:defRPr/>
            </a:pPr>
            <a:fld id="{D9716E3F-A2FE-4F51-BD93-37EE9FB9ED98}" type="datetime1">
              <a:rPr lang="en-US" sz="1400" smtClean="0">
                <a:solidFill>
                  <a:prstClr val="black"/>
                </a:solidFill>
                <a:ea typeface="+mn-ea"/>
              </a:rPr>
              <a:t>12/4/2025</a:t>
            </a:fld>
            <a:endParaRPr lang="en-US" sz="1400">
              <a:solidFill>
                <a:prstClr val="black"/>
              </a:solidFill>
              <a:ea typeface="+mn-ea"/>
            </a:endParaRPr>
          </a:p>
        </p:txBody>
      </p:sp>
      <p:sp>
        <p:nvSpPr>
          <p:cNvPr id="5" name="Footer Placeholder 17"/>
          <p:cNvSpPr>
            <a:spLocks noGrp="1"/>
          </p:cNvSpPr>
          <p:nvPr>
            <p:ph type="ftr" sz="quarter" idx="15"/>
          </p:nvPr>
        </p:nvSpPr>
        <p:spPr>
          <a:xfrm>
            <a:off x="6062663" y="4583907"/>
            <a:ext cx="2286000" cy="273844"/>
          </a:xfrm>
          <a:prstGeom prst="rect">
            <a:avLst/>
          </a:prstGeom>
        </p:spPr>
        <p:txBody>
          <a:bodyPr/>
          <a:lstStyle>
            <a:lvl1pPr>
              <a:defRPr>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6"/>
          </p:nvPr>
        </p:nvSpPr>
        <p:spPr>
          <a:xfrm>
            <a:off x="8348663" y="4583907"/>
            <a:ext cx="457200" cy="273844"/>
          </a:xfrm>
          <a:prstGeom prst="rect">
            <a:avLst/>
          </a:prstGeom>
        </p:spPr>
        <p:txBody>
          <a:bodyPr/>
          <a:lstStyle>
            <a:lvl1pPr>
              <a:defRPr>
                <a:latin typeface="Arial" pitchFamily="34" charset="0"/>
                <a:cs typeface="Arial" pitchFamily="34" charset="0"/>
              </a:defRPr>
            </a:lvl1pPr>
          </a:lstStyle>
          <a:p>
            <a:pPr>
              <a:defRPr/>
            </a:pPr>
            <a:fld id="{9ACF4592-97CB-4B37-A695-2C4ADD3C61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6510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68564" tIns="34282" rIns="68564" bIns="34282"/>
          <a:lstStyle/>
          <a:p>
            <a:pPr defTabSz="685640"/>
            <a:fld id="{41B769A9-450D-4A12-96CE-70CA733F8E8A}" type="datetime1">
              <a:rPr lang="en-US" sz="1400" smtClean="0">
                <a:solidFill>
                  <a:srgbClr val="000000"/>
                </a:solidFill>
                <a:latin typeface="Arial" pitchFamily="34" charset="0"/>
                <a:ea typeface="SimSun" pitchFamily="2" charset="-122"/>
                <a:cs typeface="+mn-cs"/>
              </a:rPr>
              <a:t>12/4/2025</a:t>
            </a:fld>
            <a:endParaRPr lang="en-US" sz="1400">
              <a:solidFill>
                <a:srgbClr val="000000"/>
              </a:solidFill>
              <a:latin typeface="Arial" pitchFamily="34" charset="0"/>
              <a:ea typeface="SimSun" pitchFamily="2" charset="-122"/>
              <a:cs typeface="+mn-cs"/>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4B3E8510-13B4-47C4-8B66-4C754C996EE9}" type="slidenum">
              <a:rPr lang="en-US">
                <a:solidFill>
                  <a:srgbClr val="FFFFFF"/>
                </a:solidFill>
              </a:rPr>
              <a:pPr/>
              <a:t>‹#›</a:t>
            </a:fld>
            <a:endParaRPr lang="en-US">
              <a:solidFill>
                <a:srgbClr val="FFFFFF"/>
              </a:solidFill>
            </a:endParaRPr>
          </a:p>
        </p:txBody>
      </p:sp>
      <p:sp>
        <p:nvSpPr>
          <p:cNvPr id="5" name="Title 1"/>
          <p:cNvSpPr>
            <a:spLocks noGrp="1"/>
          </p:cNvSpPr>
          <p:nvPr>
            <p:ph type="ctrTitle"/>
          </p:nvPr>
        </p:nvSpPr>
        <p:spPr>
          <a:xfrm>
            <a:off x="914401" y="342901"/>
            <a:ext cx="7772400" cy="400050"/>
          </a:xfrm>
        </p:spPr>
        <p:txBody>
          <a:bodyPr/>
          <a:lstStyle/>
          <a:p>
            <a:r>
              <a:rPr lang="en-US"/>
              <a:t>Click to edit Master title style</a:t>
            </a:r>
          </a:p>
        </p:txBody>
      </p:sp>
      <p:sp>
        <p:nvSpPr>
          <p:cNvPr id="6" name="Subtitle 2"/>
          <p:cNvSpPr>
            <a:spLocks noGrp="1"/>
          </p:cNvSpPr>
          <p:nvPr>
            <p:ph type="subTitle" idx="1"/>
          </p:nvPr>
        </p:nvSpPr>
        <p:spPr>
          <a:xfrm>
            <a:off x="914401" y="1143000"/>
            <a:ext cx="7772400" cy="3257550"/>
          </a:xfrm>
        </p:spPr>
        <p:txBody>
          <a:bodyPr/>
          <a:lstStyle>
            <a:lvl1pPr marL="0" indent="0" algn="ctr">
              <a:buNone/>
              <a:defRPr>
                <a:solidFill>
                  <a:schemeClr val="tx1">
                    <a:tint val="75000"/>
                  </a:schemeClr>
                </a:solidFill>
              </a:defRPr>
            </a:lvl1pPr>
            <a:lvl2pPr marL="342817" indent="0" algn="ctr">
              <a:buNone/>
              <a:defRPr>
                <a:solidFill>
                  <a:schemeClr val="tx1">
                    <a:tint val="75000"/>
                  </a:schemeClr>
                </a:solidFill>
              </a:defRPr>
            </a:lvl2pPr>
            <a:lvl3pPr marL="685640" indent="0" algn="ctr">
              <a:buNone/>
              <a:defRPr>
                <a:solidFill>
                  <a:schemeClr val="tx1">
                    <a:tint val="75000"/>
                  </a:schemeClr>
                </a:solidFill>
              </a:defRPr>
            </a:lvl3pPr>
            <a:lvl4pPr marL="1028460" indent="0" algn="ctr">
              <a:buNone/>
              <a:defRPr>
                <a:solidFill>
                  <a:schemeClr val="tx1">
                    <a:tint val="75000"/>
                  </a:schemeClr>
                </a:solidFill>
              </a:defRPr>
            </a:lvl4pPr>
            <a:lvl5pPr marL="1371281" indent="0" algn="ctr">
              <a:buNone/>
              <a:defRPr>
                <a:solidFill>
                  <a:schemeClr val="tx1">
                    <a:tint val="75000"/>
                  </a:schemeClr>
                </a:solidFill>
              </a:defRPr>
            </a:lvl5pPr>
            <a:lvl6pPr marL="1714099" indent="0" algn="ctr">
              <a:buNone/>
              <a:defRPr>
                <a:solidFill>
                  <a:schemeClr val="tx1">
                    <a:tint val="75000"/>
                  </a:schemeClr>
                </a:solidFill>
              </a:defRPr>
            </a:lvl6pPr>
            <a:lvl7pPr marL="2056919" indent="0" algn="ctr">
              <a:buNone/>
              <a:defRPr>
                <a:solidFill>
                  <a:schemeClr val="tx1">
                    <a:tint val="75000"/>
                  </a:schemeClr>
                </a:solidFill>
              </a:defRPr>
            </a:lvl7pPr>
            <a:lvl8pPr marL="2399740" indent="0" algn="ctr">
              <a:buNone/>
              <a:defRPr>
                <a:solidFill>
                  <a:schemeClr val="tx1">
                    <a:tint val="75000"/>
                  </a:schemeClr>
                </a:solidFill>
              </a:defRPr>
            </a:lvl8pPr>
            <a:lvl9pPr marL="27425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783399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1"/>
            <a:ext cx="8229600" cy="547688"/>
          </a:xfrm>
        </p:spPr>
        <p:txBody>
          <a:bodyPr/>
          <a:lstStyle>
            <a:lvl1pPr>
              <a:defRPr>
                <a:solidFill>
                  <a:srgbClr val="005AAA"/>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457200" y="1200150"/>
            <a:ext cx="82296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a:ln/>
        </p:spPr>
        <p:txBody>
          <a:bodyPr/>
          <a:lstStyle>
            <a:lvl1pPr>
              <a:defRPr/>
            </a:lvl1pPr>
          </a:lstStyle>
          <a:p>
            <a:pPr>
              <a:defRPr/>
            </a:pPr>
            <a:fld id="{5D12CB61-0FAD-4D5B-A0E1-5C9B3EBFCAE4}"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ftr" sz="quarter" idx="14"/>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862823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1"/>
            <a:ext cx="8229600" cy="547688"/>
          </a:xfrm>
        </p:spPr>
        <p:txBody>
          <a:bodyPr/>
          <a:lstStyle>
            <a:lvl1pPr>
              <a:defRPr>
                <a:solidFill>
                  <a:srgbClr val="005AAA"/>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457200" y="971550"/>
            <a:ext cx="82296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a:ln/>
        </p:spPr>
        <p:txBody>
          <a:bodyPr/>
          <a:lstStyle>
            <a:lvl1pPr>
              <a:defRPr/>
            </a:lvl1pPr>
          </a:lstStyle>
          <a:p>
            <a:pPr>
              <a:defRPr/>
            </a:pPr>
            <a:fld id="{FAC7E755-DA01-4CC7-948F-4384E74785D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ftr" sz="quarter" idx="14"/>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6711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1"/>
            <a:ext cx="8229600" cy="547688"/>
          </a:xfrm>
        </p:spPr>
        <p:txBody>
          <a:bodyPr/>
          <a:lstStyle>
            <a:lvl1pPr>
              <a:defRPr>
                <a:solidFill>
                  <a:srgbClr val="005AAA"/>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457200" y="1200150"/>
            <a:ext cx="82296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a:ln/>
        </p:spPr>
        <p:txBody>
          <a:bodyPr/>
          <a:lstStyle>
            <a:lvl1pPr>
              <a:defRPr/>
            </a:lvl1pPr>
          </a:lstStyle>
          <a:p>
            <a:pPr>
              <a:defRPr/>
            </a:pPr>
            <a:fld id="{FAC7E755-DA01-4CC7-948F-4384E74785D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ftr" sz="quarter" idx="14"/>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54657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29145" y="110282"/>
            <a:ext cx="8352000" cy="484584"/>
          </a:xfrm>
        </p:spPr>
        <p:txBody>
          <a:bodyPr/>
          <a:lstStyle>
            <a:lvl1pPr>
              <a:defRPr sz="1500" cap="none">
                <a:solidFill>
                  <a:srgbClr val="0065A6"/>
                </a:solidFill>
              </a:defRPr>
            </a:lvl1p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dirty="0"/>
          </a:p>
        </p:txBody>
      </p:sp>
      <p:sp>
        <p:nvSpPr>
          <p:cNvPr id="4" name="Rectangle 7"/>
          <p:cNvSpPr>
            <a:spLocks noGrp="1" noChangeArrowheads="1"/>
          </p:cNvSpPr>
          <p:nvPr>
            <p:ph type="ftr" sz="quarter" idx="11"/>
          </p:nvPr>
        </p:nvSpPr>
        <p:spPr>
          <a:ln/>
        </p:spPr>
        <p:txBody>
          <a:bodyPr/>
          <a:lstStyle>
            <a:lvl1pPr>
              <a:defRPr/>
            </a:lvl1pPr>
          </a:lstStyle>
          <a:p>
            <a:endParaRPr lang="en-US" altLang="en-US" dirty="0"/>
          </a:p>
        </p:txBody>
      </p:sp>
      <p:sp>
        <p:nvSpPr>
          <p:cNvPr id="8" name="Text Placeholder 2"/>
          <p:cNvSpPr>
            <a:spLocks noGrp="1"/>
          </p:cNvSpPr>
          <p:nvPr>
            <p:ph idx="1"/>
          </p:nvPr>
        </p:nvSpPr>
        <p:spPr bwMode="auto">
          <a:xfrm>
            <a:off x="457200" y="120015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lvl="0"/>
            <a:r>
              <a:rPr lang="en-US" altLang="en-US" dirty="0"/>
              <a:t>Click to edit master text styles 16 </a:t>
            </a:r>
            <a:r>
              <a:rPr lang="en-US" altLang="en-US" dirty="0" err="1"/>
              <a:t>pt</a:t>
            </a:r>
            <a:endParaRPr lang="en-US" altLang="en-US" dirty="0"/>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5842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7"/>
            <a:ext cx="2133600" cy="273844"/>
          </a:xfrm>
          <a:prstGeom prst="rect">
            <a:avLst/>
          </a:prstGeom>
        </p:spPr>
        <p:txBody>
          <a:bodyPr lIns="91404" tIns="45702" rIns="91404" bIns="45702"/>
          <a:lstStyle/>
          <a:p>
            <a:fld id="{58D0A7F5-8C47-45F5-AA22-7C7B06D63934}" type="datetime1">
              <a:rPr lang="en-US" smtClean="0">
                <a:solidFill>
                  <a:prstClr val="black">
                    <a:tint val="75000"/>
                  </a:prstClr>
                </a:solidFill>
              </a:rPr>
              <a:t>12/4/2025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2105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040C25A-D96A-45E2-AB22-B11FC32ACD7B}" type="datetime1">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3443405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F3305-DA31-40F2-B097-8D366EB7281B}" type="datetime1">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31109210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13163-DC01-449E-986C-89BE7F2F0FE0}" type="datetime1">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2811197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52D7D0-76CE-4A09-A6E3-8B38E9712B8C}" type="datetime1">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38580508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752BFF-ED57-48D3-9139-C89329634D70}" type="datetime1">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19424938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0B98CC-25F5-4796-A792-57E821AF8C37}" type="datetime1">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1962224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F2B7B-DCF1-40A1-B91C-9E989D9E6E95}" type="datetime1">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7073170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611E0-0296-4A30-B252-9744FFC9CADB}" type="datetime1">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1208279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B13DA37-6222-4C82-BAA6-D646D75D16AE}" type="datetime1">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2987368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D72-003A-481A-9407-77EA80571F8B}" type="datetime1">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DEAD1-1D0D-4E5C-AF25-D2B575651790}" type="slidenum">
              <a:rPr lang="en-US" smtClean="0"/>
              <a:t>‹#›</a:t>
            </a:fld>
            <a:endParaRPr lang="en-US"/>
          </a:p>
        </p:txBody>
      </p:sp>
    </p:spTree>
    <p:extLst>
      <p:ext uri="{BB962C8B-B14F-4D97-AF65-F5344CB8AC3E}">
        <p14:creationId xmlns:p14="http://schemas.microsoft.com/office/powerpoint/2010/main" val="17834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2.jpeg"/><Relationship Id="rId2" Type="http://schemas.openxmlformats.org/officeDocument/2006/relationships/slideLayout" Target="../slideLayouts/slideLayout76.xml"/><Relationship Id="rId16" Type="http://schemas.openxmlformats.org/officeDocument/2006/relationships/theme" Target="../theme/theme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82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5" y="206000"/>
            <a:ext cx="8229601" cy="533311"/>
          </a:xfrm>
          <a:prstGeom prst="rect">
            <a:avLst/>
          </a:prstGeom>
        </p:spPr>
        <p:txBody>
          <a:bodyPr vert="horz" lIns="68516" tIns="34267" rIns="68516" bIns="34267" rtlCol="0" anchor="ctr">
            <a:normAutofit/>
          </a:bodyPr>
          <a:lstStyle/>
          <a:p>
            <a:r>
              <a:rPr lang="en-US"/>
              <a:t>Click to edit Master title style</a:t>
            </a:r>
          </a:p>
        </p:txBody>
      </p:sp>
      <p:sp>
        <p:nvSpPr>
          <p:cNvPr id="3" name="Text Placeholder 2"/>
          <p:cNvSpPr>
            <a:spLocks noGrp="1"/>
          </p:cNvSpPr>
          <p:nvPr>
            <p:ph type="body" idx="1"/>
          </p:nvPr>
        </p:nvSpPr>
        <p:spPr>
          <a:xfrm>
            <a:off x="457205" y="853820"/>
            <a:ext cx="8229601" cy="3740804"/>
          </a:xfrm>
          <a:prstGeom prst="rect">
            <a:avLst/>
          </a:prstGeom>
        </p:spPr>
        <p:txBody>
          <a:bodyPr vert="horz" lIns="68516" tIns="34267" rIns="68516" bIns="342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1" y="4767267"/>
            <a:ext cx="2895600" cy="273844"/>
          </a:xfrm>
          <a:prstGeom prst="rect">
            <a:avLst/>
          </a:prstGeom>
        </p:spPr>
        <p:txBody>
          <a:bodyPr vert="horz" lIns="68516" tIns="34267" rIns="68516" bIns="34267" rtlCol="0" anchor="ctr"/>
          <a:lstStyle>
            <a:lvl1pPr algn="ctr">
              <a:defRPr sz="1200">
                <a:solidFill>
                  <a:schemeClr val="tx1">
                    <a:tint val="75000"/>
                  </a:schemeClr>
                </a:solidFill>
              </a:defRPr>
            </a:lvl1pPr>
          </a:lstStyle>
          <a:p>
            <a:pPr defTabSz="913346"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2" y="4767267"/>
            <a:ext cx="2133600" cy="273844"/>
          </a:xfrm>
          <a:prstGeom prst="rect">
            <a:avLst/>
          </a:prstGeom>
        </p:spPr>
        <p:txBody>
          <a:bodyPr vert="horz" lIns="68516" tIns="34267" rIns="68516" bIns="34267" rtlCol="0" anchor="ctr"/>
          <a:lstStyle>
            <a:lvl1pPr algn="r">
              <a:defRPr sz="1200">
                <a:solidFill>
                  <a:schemeClr val="tx1">
                    <a:tint val="75000"/>
                  </a:schemeClr>
                </a:solidFill>
              </a:defRPr>
            </a:lvl1pPr>
          </a:lstStyle>
          <a:p>
            <a:pPr defTabSz="913346" fontAlgn="auto">
              <a:spcBef>
                <a:spcPts val="0"/>
              </a:spcBef>
              <a:spcAft>
                <a:spcPts val="0"/>
              </a:spcAft>
            </a:pPr>
            <a:fld id="{5939B1FA-81F2-4940-9AF3-5EAFB5D6669B}" type="slidenum">
              <a:rPr lang="en-US" smtClean="0">
                <a:solidFill>
                  <a:prstClr val="black">
                    <a:tint val="75000"/>
                  </a:prstClr>
                </a:solidFill>
                <a:latin typeface="Calibri"/>
                <a:ea typeface="+mn-ea"/>
                <a:cs typeface="+mn-cs"/>
              </a:rPr>
              <a:pPr defTabSz="913346"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12783786"/>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Lst>
  <p:hf hdr="0" ftr="0" dt="0"/>
  <p:txStyles>
    <p:titleStyle>
      <a:lvl1pPr algn="l" defTabSz="913308"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481" indent="-342481" algn="l" defTabSz="913308"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064" indent="-285408" algn="l" defTabSz="913308"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1625" indent="-228330" algn="l" defTabSz="913308"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598285" indent="-228330" algn="l" defTabSz="913308"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4935" indent="-228330" algn="l" defTabSz="913308"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1579" indent="-228330" algn="l" defTabSz="9133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40" indent="-228330" algn="l" defTabSz="9133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86" indent="-228330" algn="l" defTabSz="9133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38" indent="-228330" algn="l" defTabSz="9133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08" rtl="0" eaLnBrk="1" latinLnBrk="0" hangingPunct="1">
        <a:defRPr sz="1800" kern="1200">
          <a:solidFill>
            <a:schemeClr val="tx1"/>
          </a:solidFill>
          <a:latin typeface="+mn-lt"/>
          <a:ea typeface="+mn-ea"/>
          <a:cs typeface="+mn-cs"/>
        </a:defRPr>
      </a:lvl1pPr>
      <a:lvl2pPr marL="456647" algn="l" defTabSz="913308" rtl="0" eaLnBrk="1" latinLnBrk="0" hangingPunct="1">
        <a:defRPr sz="1800" kern="1200">
          <a:solidFill>
            <a:schemeClr val="tx1"/>
          </a:solidFill>
          <a:latin typeface="+mn-lt"/>
          <a:ea typeface="+mn-ea"/>
          <a:cs typeface="+mn-cs"/>
        </a:defRPr>
      </a:lvl2pPr>
      <a:lvl3pPr marL="913308" algn="l" defTabSz="913308" rtl="0" eaLnBrk="1" latinLnBrk="0" hangingPunct="1">
        <a:defRPr sz="1800" kern="1200">
          <a:solidFill>
            <a:schemeClr val="tx1"/>
          </a:solidFill>
          <a:latin typeface="+mn-lt"/>
          <a:ea typeface="+mn-ea"/>
          <a:cs typeface="+mn-cs"/>
        </a:defRPr>
      </a:lvl3pPr>
      <a:lvl4pPr marL="1369960" algn="l" defTabSz="913308" rtl="0" eaLnBrk="1" latinLnBrk="0" hangingPunct="1">
        <a:defRPr sz="1800" kern="1200">
          <a:solidFill>
            <a:schemeClr val="tx1"/>
          </a:solidFill>
          <a:latin typeface="+mn-lt"/>
          <a:ea typeface="+mn-ea"/>
          <a:cs typeface="+mn-cs"/>
        </a:defRPr>
      </a:lvl4pPr>
      <a:lvl5pPr marL="1826615" algn="l" defTabSz="913308" rtl="0" eaLnBrk="1" latinLnBrk="0" hangingPunct="1">
        <a:defRPr sz="1800" kern="1200">
          <a:solidFill>
            <a:schemeClr val="tx1"/>
          </a:solidFill>
          <a:latin typeface="+mn-lt"/>
          <a:ea typeface="+mn-ea"/>
          <a:cs typeface="+mn-cs"/>
        </a:defRPr>
      </a:lvl5pPr>
      <a:lvl6pPr marL="2283256" algn="l" defTabSz="913308" rtl="0" eaLnBrk="1" latinLnBrk="0" hangingPunct="1">
        <a:defRPr sz="1800" kern="1200">
          <a:solidFill>
            <a:schemeClr val="tx1"/>
          </a:solidFill>
          <a:latin typeface="+mn-lt"/>
          <a:ea typeface="+mn-ea"/>
          <a:cs typeface="+mn-cs"/>
        </a:defRPr>
      </a:lvl6pPr>
      <a:lvl7pPr marL="2739908" algn="l" defTabSz="913308" rtl="0" eaLnBrk="1" latinLnBrk="0" hangingPunct="1">
        <a:defRPr sz="1800" kern="1200">
          <a:solidFill>
            <a:schemeClr val="tx1"/>
          </a:solidFill>
          <a:latin typeface="+mn-lt"/>
          <a:ea typeface="+mn-ea"/>
          <a:cs typeface="+mn-cs"/>
        </a:defRPr>
      </a:lvl7pPr>
      <a:lvl8pPr marL="3196561" algn="l" defTabSz="913308" rtl="0" eaLnBrk="1" latinLnBrk="0" hangingPunct="1">
        <a:defRPr sz="1800" kern="1200">
          <a:solidFill>
            <a:schemeClr val="tx1"/>
          </a:solidFill>
          <a:latin typeface="+mn-lt"/>
          <a:ea typeface="+mn-ea"/>
          <a:cs typeface="+mn-cs"/>
        </a:defRPr>
      </a:lvl8pPr>
      <a:lvl9pPr marL="3653210" algn="l" defTabSz="9133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82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5" y="206000"/>
            <a:ext cx="8229601" cy="533311"/>
          </a:xfrm>
          <a:prstGeom prst="rect">
            <a:avLst/>
          </a:prstGeom>
        </p:spPr>
        <p:txBody>
          <a:bodyPr vert="horz" lIns="68519" tIns="34267" rIns="68519" bIns="34267" rtlCol="0" anchor="ctr">
            <a:normAutofit/>
          </a:bodyPr>
          <a:lstStyle/>
          <a:p>
            <a:r>
              <a:rPr lang="en-US"/>
              <a:t>Click to edit Master title style</a:t>
            </a:r>
          </a:p>
        </p:txBody>
      </p:sp>
      <p:sp>
        <p:nvSpPr>
          <p:cNvPr id="3" name="Text Placeholder 2"/>
          <p:cNvSpPr>
            <a:spLocks noGrp="1"/>
          </p:cNvSpPr>
          <p:nvPr>
            <p:ph type="body" idx="1"/>
          </p:nvPr>
        </p:nvSpPr>
        <p:spPr>
          <a:xfrm>
            <a:off x="457205" y="853820"/>
            <a:ext cx="8229601" cy="3740804"/>
          </a:xfrm>
          <a:prstGeom prst="rect">
            <a:avLst/>
          </a:prstGeom>
        </p:spPr>
        <p:txBody>
          <a:bodyPr vert="horz" lIns="68519" tIns="34267" rIns="68519" bIns="342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3844"/>
          </a:xfrm>
          <a:prstGeom prst="rect">
            <a:avLst/>
          </a:prstGeom>
        </p:spPr>
        <p:txBody>
          <a:bodyPr vert="horz" lIns="68519" tIns="34267" rIns="68519" bIns="34267" rtlCol="0" anchor="ctr"/>
          <a:lstStyle>
            <a:lvl1pPr algn="l">
              <a:defRPr sz="1200">
                <a:solidFill>
                  <a:schemeClr val="tx1">
                    <a:tint val="75000"/>
                  </a:schemeClr>
                </a:solidFill>
              </a:defRPr>
            </a:lvl1pPr>
          </a:lstStyle>
          <a:p>
            <a:pPr defTabSz="913391" fontAlgn="auto">
              <a:spcBef>
                <a:spcPts val="0"/>
              </a:spcBef>
              <a:spcAft>
                <a:spcPts val="0"/>
              </a:spcAft>
            </a:pPr>
            <a:fld id="{CBD6668A-4B66-4FF0-9FE6-1F29DB02AC28}" type="datetime1">
              <a:rPr lang="en-US" smtClean="0">
                <a:solidFill>
                  <a:prstClr val="black">
                    <a:tint val="75000"/>
                  </a:prstClr>
                </a:solidFill>
                <a:latin typeface="Calibri"/>
                <a:ea typeface="+mn-ea"/>
                <a:cs typeface="+mn-cs"/>
              </a:rPr>
              <a:t>12/4/2025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4767267"/>
            <a:ext cx="2895600" cy="273844"/>
          </a:xfrm>
          <a:prstGeom prst="rect">
            <a:avLst/>
          </a:prstGeom>
        </p:spPr>
        <p:txBody>
          <a:bodyPr vert="horz" lIns="68519" tIns="34267" rIns="68519" bIns="34267" rtlCol="0" anchor="ctr"/>
          <a:lstStyle>
            <a:lvl1pPr algn="ctr">
              <a:defRPr sz="1200">
                <a:solidFill>
                  <a:schemeClr val="tx1">
                    <a:tint val="75000"/>
                  </a:schemeClr>
                </a:solidFill>
              </a:defRPr>
            </a:lvl1pPr>
          </a:lstStyle>
          <a:p>
            <a:pPr defTabSz="913391"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2" y="4767267"/>
            <a:ext cx="2133600" cy="273844"/>
          </a:xfrm>
          <a:prstGeom prst="rect">
            <a:avLst/>
          </a:prstGeom>
        </p:spPr>
        <p:txBody>
          <a:bodyPr vert="horz" lIns="68519" tIns="34267" rIns="68519" bIns="34267" rtlCol="0" anchor="ctr"/>
          <a:lstStyle>
            <a:lvl1pPr algn="r">
              <a:defRPr sz="1200">
                <a:solidFill>
                  <a:schemeClr val="tx1">
                    <a:tint val="75000"/>
                  </a:schemeClr>
                </a:solidFill>
              </a:defRPr>
            </a:lvl1pPr>
          </a:lstStyle>
          <a:p>
            <a:pPr defTabSz="913391" fontAlgn="auto">
              <a:spcBef>
                <a:spcPts val="0"/>
              </a:spcBef>
              <a:spcAft>
                <a:spcPts val="0"/>
              </a:spcAft>
            </a:pPr>
            <a:fld id="{5939B1FA-81F2-4940-9AF3-5EAFB5D6669B}" type="slidenum">
              <a:rPr lang="en-US" smtClean="0">
                <a:solidFill>
                  <a:prstClr val="black">
                    <a:tint val="75000"/>
                  </a:prstClr>
                </a:solidFill>
                <a:latin typeface="Calibri"/>
                <a:ea typeface="+mn-ea"/>
                <a:cs typeface="+mn-cs"/>
              </a:rPr>
              <a:pPr defTabSz="913391" fontAlgn="auto">
                <a:spcBef>
                  <a:spcPts val="0"/>
                </a:spcBef>
                <a:spcAft>
                  <a:spcPts val="0"/>
                </a:spcAft>
              </a:pPr>
              <a:t>‹#›</a:t>
            </a:fld>
            <a:endParaRPr lang="en-US">
              <a:solidFill>
                <a:prstClr val="black">
                  <a:tint val="75000"/>
                </a:prstClr>
              </a:solidFill>
              <a:latin typeface="Calibri"/>
              <a:ea typeface="+mn-ea"/>
              <a:cs typeface="+mn-cs"/>
            </a:endParaRPr>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00201" y="4462258"/>
            <a:ext cx="1999700" cy="509819"/>
          </a:xfrm>
          <a:prstGeom prst="rect">
            <a:avLst/>
          </a:prstGeom>
        </p:spPr>
      </p:pic>
    </p:spTree>
    <p:extLst>
      <p:ext uri="{BB962C8B-B14F-4D97-AF65-F5344CB8AC3E}">
        <p14:creationId xmlns:p14="http://schemas.microsoft.com/office/powerpoint/2010/main" val="2702651290"/>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 id="2147484186" r:id="rId18"/>
  </p:sldLayoutIdLst>
  <p:hf hdr="0" ftr="0" dt="0"/>
  <p:txStyles>
    <p:titleStyle>
      <a:lvl1pPr algn="l" defTabSz="913355"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499" indent="-342499" algn="l" defTabSz="913355"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100" indent="-285422" algn="l" defTabSz="913355"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1682" indent="-228342" algn="l" defTabSz="913355"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598363" indent="-228342" algn="l" defTabSz="913355"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5037" indent="-228342" algn="l" defTabSz="913355"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1705" indent="-228342" algn="l" defTabSz="913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88" indent="-228342" algn="l" defTabSz="913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57" indent="-228342" algn="l" defTabSz="913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32" indent="-228342" algn="l" defTabSz="913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5" rtl="0" eaLnBrk="1" latinLnBrk="0" hangingPunct="1">
        <a:defRPr sz="1800" kern="1200">
          <a:solidFill>
            <a:schemeClr val="tx1"/>
          </a:solidFill>
          <a:latin typeface="+mn-lt"/>
          <a:ea typeface="+mn-ea"/>
          <a:cs typeface="+mn-cs"/>
        </a:defRPr>
      </a:lvl1pPr>
      <a:lvl2pPr marL="456671" algn="l" defTabSz="913355" rtl="0" eaLnBrk="1" latinLnBrk="0" hangingPunct="1">
        <a:defRPr sz="1800" kern="1200">
          <a:solidFill>
            <a:schemeClr val="tx1"/>
          </a:solidFill>
          <a:latin typeface="+mn-lt"/>
          <a:ea typeface="+mn-ea"/>
          <a:cs typeface="+mn-cs"/>
        </a:defRPr>
      </a:lvl2pPr>
      <a:lvl3pPr marL="913355" algn="l" defTabSz="913355" rtl="0" eaLnBrk="1" latinLnBrk="0" hangingPunct="1">
        <a:defRPr sz="1800" kern="1200">
          <a:solidFill>
            <a:schemeClr val="tx1"/>
          </a:solidFill>
          <a:latin typeface="+mn-lt"/>
          <a:ea typeface="+mn-ea"/>
          <a:cs typeface="+mn-cs"/>
        </a:defRPr>
      </a:lvl3pPr>
      <a:lvl4pPr marL="1370027" algn="l" defTabSz="913355" rtl="0" eaLnBrk="1" latinLnBrk="0" hangingPunct="1">
        <a:defRPr sz="1800" kern="1200">
          <a:solidFill>
            <a:schemeClr val="tx1"/>
          </a:solidFill>
          <a:latin typeface="+mn-lt"/>
          <a:ea typeface="+mn-ea"/>
          <a:cs typeface="+mn-cs"/>
        </a:defRPr>
      </a:lvl4pPr>
      <a:lvl5pPr marL="1826705" algn="l" defTabSz="913355" rtl="0" eaLnBrk="1" latinLnBrk="0" hangingPunct="1">
        <a:defRPr sz="1800" kern="1200">
          <a:solidFill>
            <a:schemeClr val="tx1"/>
          </a:solidFill>
          <a:latin typeface="+mn-lt"/>
          <a:ea typeface="+mn-ea"/>
          <a:cs typeface="+mn-cs"/>
        </a:defRPr>
      </a:lvl5pPr>
      <a:lvl6pPr marL="2283369" algn="l" defTabSz="913355" rtl="0" eaLnBrk="1" latinLnBrk="0" hangingPunct="1">
        <a:defRPr sz="1800" kern="1200">
          <a:solidFill>
            <a:schemeClr val="tx1"/>
          </a:solidFill>
          <a:latin typeface="+mn-lt"/>
          <a:ea typeface="+mn-ea"/>
          <a:cs typeface="+mn-cs"/>
        </a:defRPr>
      </a:lvl6pPr>
      <a:lvl7pPr marL="2740046" algn="l" defTabSz="913355" rtl="0" eaLnBrk="1" latinLnBrk="0" hangingPunct="1">
        <a:defRPr sz="1800" kern="1200">
          <a:solidFill>
            <a:schemeClr val="tx1"/>
          </a:solidFill>
          <a:latin typeface="+mn-lt"/>
          <a:ea typeface="+mn-ea"/>
          <a:cs typeface="+mn-cs"/>
        </a:defRPr>
      </a:lvl7pPr>
      <a:lvl8pPr marL="3196721" algn="l" defTabSz="913355" rtl="0" eaLnBrk="1" latinLnBrk="0" hangingPunct="1">
        <a:defRPr sz="1800" kern="1200">
          <a:solidFill>
            <a:schemeClr val="tx1"/>
          </a:solidFill>
          <a:latin typeface="+mn-lt"/>
          <a:ea typeface="+mn-ea"/>
          <a:cs typeface="+mn-cs"/>
        </a:defRPr>
      </a:lvl8pPr>
      <a:lvl9pPr marL="3653392" algn="l" defTabSz="913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82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5" y="205997"/>
            <a:ext cx="8229601" cy="533311"/>
          </a:xfrm>
          <a:prstGeom prst="rect">
            <a:avLst/>
          </a:prstGeom>
        </p:spPr>
        <p:txBody>
          <a:bodyPr vert="horz" lIns="68535" tIns="34270" rIns="68535" bIns="34270" rtlCol="0" anchor="ctr">
            <a:normAutofit/>
          </a:bodyPr>
          <a:lstStyle/>
          <a:p>
            <a:r>
              <a:rPr lang="en-US"/>
              <a:t>Click to edit Master title style</a:t>
            </a:r>
          </a:p>
        </p:txBody>
      </p:sp>
      <p:sp>
        <p:nvSpPr>
          <p:cNvPr id="3" name="Text Placeholder 2"/>
          <p:cNvSpPr>
            <a:spLocks noGrp="1"/>
          </p:cNvSpPr>
          <p:nvPr>
            <p:ph type="body" idx="1"/>
          </p:nvPr>
        </p:nvSpPr>
        <p:spPr>
          <a:xfrm>
            <a:off x="457205" y="853820"/>
            <a:ext cx="8229601" cy="3740804"/>
          </a:xfrm>
          <a:prstGeom prst="rect">
            <a:avLst/>
          </a:prstGeom>
        </p:spPr>
        <p:txBody>
          <a:bodyPr vert="horz" lIns="68535" tIns="34270" rIns="68535" bIns="342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3844"/>
          </a:xfrm>
          <a:prstGeom prst="rect">
            <a:avLst/>
          </a:prstGeom>
        </p:spPr>
        <p:txBody>
          <a:bodyPr vert="horz" lIns="68535" tIns="34270" rIns="68535" bIns="34270" rtlCol="0" anchor="ctr"/>
          <a:lstStyle>
            <a:lvl1pPr algn="l">
              <a:defRPr sz="1200">
                <a:solidFill>
                  <a:schemeClr val="tx1">
                    <a:tint val="75000"/>
                  </a:schemeClr>
                </a:solidFill>
              </a:defRPr>
            </a:lvl1pPr>
          </a:lstStyle>
          <a:p>
            <a:pPr defTabSz="913625" fontAlgn="auto">
              <a:spcBef>
                <a:spcPts val="0"/>
              </a:spcBef>
              <a:spcAft>
                <a:spcPts val="0"/>
              </a:spcAft>
            </a:pPr>
            <a:fld id="{FE0520BA-A337-40F4-975D-F55D2E6237E1}" type="datetime1">
              <a:rPr lang="en-US" smtClean="0">
                <a:solidFill>
                  <a:prstClr val="black">
                    <a:tint val="75000"/>
                  </a:prstClr>
                </a:solidFill>
                <a:latin typeface="Calibri"/>
                <a:ea typeface="+mn-ea"/>
                <a:cs typeface="+mn-cs"/>
              </a:rPr>
              <a:t>12/4/2025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4767267"/>
            <a:ext cx="2895600" cy="273844"/>
          </a:xfrm>
          <a:prstGeom prst="rect">
            <a:avLst/>
          </a:prstGeom>
        </p:spPr>
        <p:txBody>
          <a:bodyPr vert="horz" lIns="68535" tIns="34270" rIns="68535" bIns="34270" rtlCol="0" anchor="ctr"/>
          <a:lstStyle>
            <a:lvl1pPr algn="ctr">
              <a:defRPr sz="1200">
                <a:solidFill>
                  <a:schemeClr val="tx1">
                    <a:tint val="75000"/>
                  </a:schemeClr>
                </a:solidFill>
              </a:defRPr>
            </a:lvl1pPr>
          </a:lstStyle>
          <a:p>
            <a:pPr defTabSz="913625"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2" y="4767267"/>
            <a:ext cx="2133600" cy="273844"/>
          </a:xfrm>
          <a:prstGeom prst="rect">
            <a:avLst/>
          </a:prstGeom>
        </p:spPr>
        <p:txBody>
          <a:bodyPr vert="horz" lIns="68535" tIns="34270" rIns="68535" bIns="34270" rtlCol="0" anchor="ctr"/>
          <a:lstStyle>
            <a:lvl1pPr algn="r">
              <a:defRPr sz="1200">
                <a:solidFill>
                  <a:schemeClr val="tx1">
                    <a:tint val="75000"/>
                  </a:schemeClr>
                </a:solidFill>
              </a:defRPr>
            </a:lvl1pPr>
          </a:lstStyle>
          <a:p>
            <a:pPr defTabSz="913625" fontAlgn="auto">
              <a:spcBef>
                <a:spcPts val="0"/>
              </a:spcBef>
              <a:spcAft>
                <a:spcPts val="0"/>
              </a:spcAft>
            </a:pPr>
            <a:fld id="{5939B1FA-81F2-4940-9AF3-5EAFB5D6669B}" type="slidenum">
              <a:rPr lang="en-US" smtClean="0">
                <a:solidFill>
                  <a:prstClr val="black">
                    <a:tint val="75000"/>
                  </a:prstClr>
                </a:solidFill>
                <a:latin typeface="Calibri"/>
                <a:ea typeface="+mn-ea"/>
                <a:cs typeface="+mn-cs"/>
              </a:rPr>
              <a:pPr defTabSz="913625" fontAlgn="auto">
                <a:spcBef>
                  <a:spcPts val="0"/>
                </a:spcBef>
                <a:spcAft>
                  <a:spcPts val="0"/>
                </a:spcAft>
              </a:pPr>
              <a:t>‹#›</a:t>
            </a:fld>
            <a:endParaRPr lang="en-US">
              <a:solidFill>
                <a:prstClr val="black">
                  <a:tint val="75000"/>
                </a:prstClr>
              </a:solidFill>
              <a:latin typeface="Calibri"/>
              <a:ea typeface="+mn-ea"/>
              <a:cs typeface="+mn-cs"/>
            </a:endParaRPr>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700201" y="4462249"/>
            <a:ext cx="1999700" cy="509819"/>
          </a:xfrm>
          <a:prstGeom prst="rect">
            <a:avLst/>
          </a:prstGeom>
        </p:spPr>
      </p:pic>
    </p:spTree>
    <p:extLst>
      <p:ext uri="{BB962C8B-B14F-4D97-AF65-F5344CB8AC3E}">
        <p14:creationId xmlns:p14="http://schemas.microsoft.com/office/powerpoint/2010/main" val="3790895200"/>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 id="2147484220" r:id="rId14"/>
    <p:sldLayoutId id="2147484221" r:id="rId15"/>
    <p:sldLayoutId id="2147484222" r:id="rId16"/>
    <p:sldLayoutId id="2147484223" r:id="rId17"/>
    <p:sldLayoutId id="2147484224" r:id="rId18"/>
    <p:sldLayoutId id="2147484188" r:id="rId19"/>
    <p:sldLayoutId id="2147484205" r:id="rId20"/>
  </p:sldLayoutIdLst>
  <p:hf hdr="0" ftr="0" dt="0"/>
  <p:txStyles>
    <p:titleStyle>
      <a:lvl1pPr algn="l" defTabSz="913587"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589" indent="-342589" algn="l" defTabSz="913587"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289" indent="-285495" algn="l" defTabSz="913587"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1976" indent="-228402" algn="l" defTabSz="913587"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598777" indent="-228402" algn="l" defTabSz="913587"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5567" indent="-228402" algn="l" defTabSz="913587"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2355" indent="-228402" algn="l" defTabSz="9135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149" indent="-228402" algn="l" defTabSz="9135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943" indent="-228402" algn="l" defTabSz="9135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735" indent="-228402" algn="l" defTabSz="9135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87" rtl="0" eaLnBrk="1" latinLnBrk="0" hangingPunct="1">
        <a:defRPr sz="1800" kern="1200">
          <a:solidFill>
            <a:schemeClr val="tx1"/>
          </a:solidFill>
          <a:latin typeface="+mn-lt"/>
          <a:ea typeface="+mn-ea"/>
          <a:cs typeface="+mn-cs"/>
        </a:defRPr>
      </a:lvl1pPr>
      <a:lvl2pPr marL="456791" algn="l" defTabSz="913587" rtl="0" eaLnBrk="1" latinLnBrk="0" hangingPunct="1">
        <a:defRPr sz="1800" kern="1200">
          <a:solidFill>
            <a:schemeClr val="tx1"/>
          </a:solidFill>
          <a:latin typeface="+mn-lt"/>
          <a:ea typeface="+mn-ea"/>
          <a:cs typeface="+mn-cs"/>
        </a:defRPr>
      </a:lvl2pPr>
      <a:lvl3pPr marL="913587" algn="l" defTabSz="913587" rtl="0" eaLnBrk="1" latinLnBrk="0" hangingPunct="1">
        <a:defRPr sz="1800" kern="1200">
          <a:solidFill>
            <a:schemeClr val="tx1"/>
          </a:solidFill>
          <a:latin typeface="+mn-lt"/>
          <a:ea typeface="+mn-ea"/>
          <a:cs typeface="+mn-cs"/>
        </a:defRPr>
      </a:lvl3pPr>
      <a:lvl4pPr marL="1370379" algn="l" defTabSz="913587" rtl="0" eaLnBrk="1" latinLnBrk="0" hangingPunct="1">
        <a:defRPr sz="1800" kern="1200">
          <a:solidFill>
            <a:schemeClr val="tx1"/>
          </a:solidFill>
          <a:latin typeface="+mn-lt"/>
          <a:ea typeface="+mn-ea"/>
          <a:cs typeface="+mn-cs"/>
        </a:defRPr>
      </a:lvl4pPr>
      <a:lvl5pPr marL="1827173" algn="l" defTabSz="913587" rtl="0" eaLnBrk="1" latinLnBrk="0" hangingPunct="1">
        <a:defRPr sz="1800" kern="1200">
          <a:solidFill>
            <a:schemeClr val="tx1"/>
          </a:solidFill>
          <a:latin typeface="+mn-lt"/>
          <a:ea typeface="+mn-ea"/>
          <a:cs typeface="+mn-cs"/>
        </a:defRPr>
      </a:lvl5pPr>
      <a:lvl6pPr marL="2283961" algn="l" defTabSz="913587" rtl="0" eaLnBrk="1" latinLnBrk="0" hangingPunct="1">
        <a:defRPr sz="1800" kern="1200">
          <a:solidFill>
            <a:schemeClr val="tx1"/>
          </a:solidFill>
          <a:latin typeface="+mn-lt"/>
          <a:ea typeface="+mn-ea"/>
          <a:cs typeface="+mn-cs"/>
        </a:defRPr>
      </a:lvl6pPr>
      <a:lvl7pPr marL="2740757" algn="l" defTabSz="913587" rtl="0" eaLnBrk="1" latinLnBrk="0" hangingPunct="1">
        <a:defRPr sz="1800" kern="1200">
          <a:solidFill>
            <a:schemeClr val="tx1"/>
          </a:solidFill>
          <a:latin typeface="+mn-lt"/>
          <a:ea typeface="+mn-ea"/>
          <a:cs typeface="+mn-cs"/>
        </a:defRPr>
      </a:lvl7pPr>
      <a:lvl8pPr marL="3197547" algn="l" defTabSz="913587" rtl="0" eaLnBrk="1" latinLnBrk="0" hangingPunct="1">
        <a:defRPr sz="1800" kern="1200">
          <a:solidFill>
            <a:schemeClr val="tx1"/>
          </a:solidFill>
          <a:latin typeface="+mn-lt"/>
          <a:ea typeface="+mn-ea"/>
          <a:cs typeface="+mn-cs"/>
        </a:defRPr>
      </a:lvl8pPr>
      <a:lvl9pPr marL="3654336" algn="l" defTabSz="91358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82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90"/>
            <a:ext cx="8229601" cy="533311"/>
          </a:xfrm>
          <a:prstGeom prst="rect">
            <a:avLst/>
          </a:prstGeom>
        </p:spPr>
        <p:txBody>
          <a:bodyPr vert="horz" lIns="68550" tIns="34276" rIns="68550" bIns="34276" rtlCol="0" anchor="ctr">
            <a:normAutofit/>
          </a:bodyPr>
          <a:lstStyle/>
          <a:p>
            <a:r>
              <a:rPr lang="en-US"/>
              <a:t>Click to edit Master title style</a:t>
            </a:r>
          </a:p>
        </p:txBody>
      </p:sp>
      <p:sp>
        <p:nvSpPr>
          <p:cNvPr id="3" name="Text Placeholder 2"/>
          <p:cNvSpPr>
            <a:spLocks noGrp="1"/>
          </p:cNvSpPr>
          <p:nvPr>
            <p:ph type="body" idx="1"/>
          </p:nvPr>
        </p:nvSpPr>
        <p:spPr>
          <a:xfrm>
            <a:off x="457201" y="853820"/>
            <a:ext cx="8229601" cy="3740804"/>
          </a:xfrm>
          <a:prstGeom prst="rect">
            <a:avLst/>
          </a:prstGeom>
        </p:spPr>
        <p:txBody>
          <a:bodyPr vert="horz" lIns="68550" tIns="34276" rIns="68550" bIns="342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3844"/>
          </a:xfrm>
          <a:prstGeom prst="rect">
            <a:avLst/>
          </a:prstGeom>
        </p:spPr>
        <p:txBody>
          <a:bodyPr vert="horz" lIns="68550" tIns="34276" rIns="68550" bIns="34276" rtlCol="0" anchor="ctr"/>
          <a:lstStyle>
            <a:lvl1pPr algn="l">
              <a:defRPr sz="1200">
                <a:solidFill>
                  <a:schemeClr val="tx1">
                    <a:tint val="75000"/>
                  </a:schemeClr>
                </a:solidFill>
              </a:defRPr>
            </a:lvl1pPr>
          </a:lstStyle>
          <a:p>
            <a:pPr defTabSz="913829"/>
            <a:fld id="{1E193E6C-8448-4AC0-A925-9094D4E838F7}" type="datetime1">
              <a:rPr lang="en-US" smtClean="0">
                <a:solidFill>
                  <a:prstClr val="black">
                    <a:tint val="75000"/>
                  </a:prstClr>
                </a:solidFill>
              </a:rPr>
              <a:t>12/4/2025</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7"/>
            <a:ext cx="2895600" cy="273844"/>
          </a:xfrm>
          <a:prstGeom prst="rect">
            <a:avLst/>
          </a:prstGeom>
        </p:spPr>
        <p:txBody>
          <a:bodyPr vert="horz" lIns="68550" tIns="34276" rIns="68550" bIns="34276"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2" y="4767267"/>
            <a:ext cx="2133600" cy="273844"/>
          </a:xfrm>
          <a:prstGeom prst="rect">
            <a:avLst/>
          </a:prstGeom>
        </p:spPr>
        <p:txBody>
          <a:bodyPr vert="horz" lIns="68550" tIns="34276" rIns="68550" bIns="34276" rtlCol="0" anchor="ctr"/>
          <a:lstStyle>
            <a:lvl1pPr algn="r">
              <a:defRPr sz="1200">
                <a:solidFill>
                  <a:schemeClr val="tx1">
                    <a:tint val="75000"/>
                  </a:schemeClr>
                </a:solidFill>
              </a:defRPr>
            </a:lvl1pPr>
          </a:lstStyle>
          <a:p>
            <a:pPr>
              <a:defRPr/>
            </a:pPr>
            <a:fld id="{C42DCE6C-EE4E-C44C-9BB9-545C16F39496}" type="slidenum">
              <a:rPr lang="en-US" smtClean="0"/>
              <a:pPr>
                <a:defRPr/>
              </a:pPr>
              <a:t>‹#›</a:t>
            </a:fld>
            <a:endParaRPr lang="en-US"/>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00201" y="4462242"/>
            <a:ext cx="1999700" cy="509819"/>
          </a:xfrm>
          <a:prstGeom prst="rect">
            <a:avLst/>
          </a:prstGeom>
        </p:spPr>
      </p:pic>
    </p:spTree>
    <p:extLst>
      <p:ext uri="{BB962C8B-B14F-4D97-AF65-F5344CB8AC3E}">
        <p14:creationId xmlns:p14="http://schemas.microsoft.com/office/powerpoint/2010/main" val="139513200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Lst>
  <p:hf hdr="0" ftr="0" dt="0"/>
  <p:txStyles>
    <p:titleStyle>
      <a:lvl1pPr algn="l" defTabSz="913792" rtl="0" eaLnBrk="1" latinLnBrk="0" hangingPunct="1">
        <a:spcBef>
          <a:spcPct val="0"/>
        </a:spcBef>
        <a:buNone/>
        <a:defRPr sz="2400" kern="1200">
          <a:solidFill>
            <a:schemeClr val="tx1">
              <a:lumMod val="65000"/>
              <a:lumOff val="35000"/>
            </a:schemeClr>
          </a:solidFill>
          <a:latin typeface="+mj-lt"/>
          <a:ea typeface="+mj-ea"/>
          <a:cs typeface="+mj-cs"/>
        </a:defRPr>
      </a:lvl1pPr>
    </p:titleStyle>
    <p:bodyStyle>
      <a:lvl1pPr marL="342667" indent="-342667" algn="l" defTabSz="913792"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454" indent="-285559" algn="l" defTabSz="913792"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234" indent="-228453" algn="l" defTabSz="913792"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599131" indent="-228453" algn="l" defTabSz="913792"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6027" indent="-228453" algn="l" defTabSz="913792"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2922" indent="-228453" algn="l" defTabSz="9137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17" indent="-228453" algn="l" defTabSz="9137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13" indent="-228453" algn="l" defTabSz="9137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09" indent="-228453" algn="l" defTabSz="9137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92" rtl="0" eaLnBrk="1" latinLnBrk="0" hangingPunct="1">
        <a:defRPr sz="1800" kern="1200">
          <a:solidFill>
            <a:schemeClr val="tx1"/>
          </a:solidFill>
          <a:latin typeface="+mn-lt"/>
          <a:ea typeface="+mn-ea"/>
          <a:cs typeface="+mn-cs"/>
        </a:defRPr>
      </a:lvl1pPr>
      <a:lvl2pPr marL="456896" algn="l" defTabSz="913792" rtl="0" eaLnBrk="1" latinLnBrk="0" hangingPunct="1">
        <a:defRPr sz="1800" kern="1200">
          <a:solidFill>
            <a:schemeClr val="tx1"/>
          </a:solidFill>
          <a:latin typeface="+mn-lt"/>
          <a:ea typeface="+mn-ea"/>
          <a:cs typeface="+mn-cs"/>
        </a:defRPr>
      </a:lvl2pPr>
      <a:lvl3pPr marL="913792" algn="l" defTabSz="913792" rtl="0" eaLnBrk="1" latinLnBrk="0" hangingPunct="1">
        <a:defRPr sz="1800" kern="1200">
          <a:solidFill>
            <a:schemeClr val="tx1"/>
          </a:solidFill>
          <a:latin typeface="+mn-lt"/>
          <a:ea typeface="+mn-ea"/>
          <a:cs typeface="+mn-cs"/>
        </a:defRPr>
      </a:lvl3pPr>
      <a:lvl4pPr marL="1370687" algn="l" defTabSz="913792" rtl="0" eaLnBrk="1" latinLnBrk="0" hangingPunct="1">
        <a:defRPr sz="1800" kern="1200">
          <a:solidFill>
            <a:schemeClr val="tx1"/>
          </a:solidFill>
          <a:latin typeface="+mn-lt"/>
          <a:ea typeface="+mn-ea"/>
          <a:cs typeface="+mn-cs"/>
        </a:defRPr>
      </a:lvl4pPr>
      <a:lvl5pPr marL="1827580" algn="l" defTabSz="913792" rtl="0" eaLnBrk="1" latinLnBrk="0" hangingPunct="1">
        <a:defRPr sz="1800" kern="1200">
          <a:solidFill>
            <a:schemeClr val="tx1"/>
          </a:solidFill>
          <a:latin typeface="+mn-lt"/>
          <a:ea typeface="+mn-ea"/>
          <a:cs typeface="+mn-cs"/>
        </a:defRPr>
      </a:lvl5pPr>
      <a:lvl6pPr marL="2284474" algn="l" defTabSz="913792" rtl="0" eaLnBrk="1" latinLnBrk="0" hangingPunct="1">
        <a:defRPr sz="1800" kern="1200">
          <a:solidFill>
            <a:schemeClr val="tx1"/>
          </a:solidFill>
          <a:latin typeface="+mn-lt"/>
          <a:ea typeface="+mn-ea"/>
          <a:cs typeface="+mn-cs"/>
        </a:defRPr>
      </a:lvl6pPr>
      <a:lvl7pPr marL="2741375" algn="l" defTabSz="913792" rtl="0" eaLnBrk="1" latinLnBrk="0" hangingPunct="1">
        <a:defRPr sz="1800" kern="1200">
          <a:solidFill>
            <a:schemeClr val="tx1"/>
          </a:solidFill>
          <a:latin typeface="+mn-lt"/>
          <a:ea typeface="+mn-ea"/>
          <a:cs typeface="+mn-cs"/>
        </a:defRPr>
      </a:lvl7pPr>
      <a:lvl8pPr marL="3198266" algn="l" defTabSz="913792" rtl="0" eaLnBrk="1" latinLnBrk="0" hangingPunct="1">
        <a:defRPr sz="1800" kern="1200">
          <a:solidFill>
            <a:schemeClr val="tx1"/>
          </a:solidFill>
          <a:latin typeface="+mn-lt"/>
          <a:ea typeface="+mn-ea"/>
          <a:cs typeface="+mn-cs"/>
        </a:defRPr>
      </a:lvl8pPr>
      <a:lvl9pPr marL="3655159" algn="l" defTabSz="91379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D:\Logo\cigna_logo_low re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33360" y="4565548"/>
            <a:ext cx="2153444" cy="508898"/>
          </a:xfrm>
          <a:prstGeom prst="rect">
            <a:avLst/>
          </a:prstGeom>
          <a:noFill/>
          <a:extLst>
            <a:ext uri="{909E8E84-426E-40DD-AFC4-6F175D3DCCD1}">
              <a14:hiddenFill xmlns:a14="http://schemas.microsoft.com/office/drawing/2010/main">
                <a:solidFill>
                  <a:srgbClr val="FFFFFF"/>
                </a:solidFill>
              </a14:hiddenFill>
            </a:ext>
          </a:extLst>
        </p:spPr>
      </p:pic>
      <p:sp>
        <p:nvSpPr>
          <p:cNvPr id="1026" name="Text Placeholder 2"/>
          <p:cNvSpPr>
            <a:spLocks noGrp="1"/>
          </p:cNvSpPr>
          <p:nvPr>
            <p:ph type="body" idx="1"/>
          </p:nvPr>
        </p:nvSpPr>
        <p:spPr bwMode="auto">
          <a:xfrm>
            <a:off x="457200" y="1200150"/>
            <a:ext cx="8229600" cy="3200400"/>
          </a:xfrm>
          <a:prstGeom prst="rect">
            <a:avLst/>
          </a:prstGeom>
          <a:noFill/>
          <a:ln w="9525">
            <a:noFill/>
            <a:miter lim="800000"/>
            <a:headEnd/>
            <a:tailEnd/>
          </a:ln>
        </p:spPr>
        <p:txBody>
          <a:bodyPr vert="horz" wrap="square" lIns="68564" tIns="34282" rIns="68564" bIns="34282" numCol="1" anchor="t" anchorCtr="0" compatLnSpc="1">
            <a:prstTxWarp prst="textNoShape">
              <a:avLst/>
            </a:prstTxWarp>
          </a:bodyPr>
          <a:lstStyle/>
          <a:p>
            <a:pPr lvl="0"/>
            <a:r>
              <a:rPr lang="en-US" dirty="0"/>
              <a:t>Click to edit Master text styles 16 </a:t>
            </a:r>
            <a:r>
              <a:rPr lang="en-US" dirty="0" err="1"/>
              <a:t>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auto">
          <a:xfrm>
            <a:off x="7010400" y="4972053"/>
            <a:ext cx="2133600" cy="159544"/>
          </a:xfrm>
          <a:prstGeom prst="rect">
            <a:avLst/>
          </a:prstGeom>
          <a:noFill/>
          <a:ln w="9525">
            <a:noFill/>
            <a:miter lim="800000"/>
            <a:headEnd/>
            <a:tailEnd/>
          </a:ln>
        </p:spPr>
        <p:txBody>
          <a:bodyPr vert="horz" wrap="none" lIns="68564" tIns="34282" rIns="68564" bIns="34282" numCol="1" anchor="t" anchorCtr="0" compatLnSpc="1">
            <a:prstTxWarp prst="textNoShape">
              <a:avLst/>
            </a:prstTxWarp>
          </a:bodyPr>
          <a:lstStyle>
            <a:lvl1pPr algn="r">
              <a:defRPr sz="600">
                <a:solidFill>
                  <a:srgbClr val="999999"/>
                </a:solidFill>
                <a:latin typeface="Arial" pitchFamily="-1" charset="0"/>
                <a:ea typeface="Arial" pitchFamily="-1" charset="0"/>
                <a:cs typeface="Arial" pitchFamily="-1" charset="0"/>
              </a:defRPr>
            </a:lvl1pPr>
          </a:lstStyle>
          <a:p>
            <a:pPr defTabSz="685640" fontAlgn="auto">
              <a:spcBef>
                <a:spcPts val="0"/>
              </a:spcBef>
              <a:spcAft>
                <a:spcPts val="0"/>
              </a:spcAft>
            </a:pPr>
            <a:fld id="{AF0B0F6C-A233-403C-90BA-AACA7452F5BE}" type="slidenum">
              <a:rPr lang="en-US" smtClean="0"/>
              <a:pPr defTabSz="685640" fontAlgn="auto">
                <a:spcBef>
                  <a:spcPts val="0"/>
                </a:spcBef>
                <a:spcAft>
                  <a:spcPts val="0"/>
                </a:spcAft>
              </a:pPr>
              <a:t>‹#›</a:t>
            </a:fld>
            <a:endParaRPr lang="en-US"/>
          </a:p>
        </p:txBody>
      </p:sp>
      <p:sp>
        <p:nvSpPr>
          <p:cNvPr id="1031" name="Rectangle 7"/>
          <p:cNvSpPr>
            <a:spLocks noGrp="1" noChangeArrowheads="1"/>
          </p:cNvSpPr>
          <p:nvPr>
            <p:ph type="ftr" sz="quarter" idx="3"/>
          </p:nvPr>
        </p:nvSpPr>
        <p:spPr bwMode="auto">
          <a:xfrm>
            <a:off x="1" y="4969669"/>
            <a:ext cx="7011988" cy="171450"/>
          </a:xfrm>
          <a:prstGeom prst="rect">
            <a:avLst/>
          </a:prstGeom>
          <a:noFill/>
          <a:ln w="9525">
            <a:noFill/>
            <a:miter lim="800000"/>
            <a:headEnd/>
            <a:tailEnd/>
          </a:ln>
          <a:effectLst/>
        </p:spPr>
        <p:txBody>
          <a:bodyPr vert="horz" wrap="none" lIns="68564" tIns="34282" rIns="68564" bIns="34282" numCol="1" anchor="t" anchorCtr="0" compatLnSpc="1">
            <a:prstTxWarp prst="textNoShape">
              <a:avLst/>
            </a:prstTxWarp>
          </a:bodyPr>
          <a:lstStyle>
            <a:lvl1pPr>
              <a:defRPr sz="500">
                <a:solidFill>
                  <a:srgbClr val="999999"/>
                </a:solidFill>
                <a:latin typeface="Arial Narrow" pitchFamily="-1" charset="0"/>
                <a:ea typeface="ＭＳ Ｐゴシック" pitchFamily="-1" charset="-128"/>
                <a:cs typeface="ＭＳ Ｐゴシック" pitchFamily="-1" charset="-128"/>
              </a:defRPr>
            </a:lvl1pPr>
          </a:lstStyle>
          <a:p>
            <a:pPr defTabSz="685640" fontAlgn="auto">
              <a:spcBef>
                <a:spcPts val="0"/>
              </a:spcBef>
              <a:spcAft>
                <a:spcPts val="0"/>
              </a:spcAft>
            </a:pPr>
            <a:endParaRPr lang="en-US"/>
          </a:p>
        </p:txBody>
      </p:sp>
      <p:sp>
        <p:nvSpPr>
          <p:cNvPr id="1029" name="Title Placeholder 26"/>
          <p:cNvSpPr>
            <a:spLocks noGrp="1"/>
          </p:cNvSpPr>
          <p:nvPr>
            <p:ph type="title"/>
          </p:nvPr>
        </p:nvSpPr>
        <p:spPr bwMode="auto">
          <a:xfrm>
            <a:off x="457200" y="204793"/>
            <a:ext cx="822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27558374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6" r:id="rId8"/>
    <p:sldLayoutId id="2147484277" r:id="rId9"/>
    <p:sldLayoutId id="2147484278" r:id="rId10"/>
    <p:sldLayoutId id="2147484279" r:id="rId11"/>
    <p:sldLayoutId id="2147484284" r:id="rId12"/>
    <p:sldLayoutId id="2147484285" r:id="rId13"/>
    <p:sldLayoutId id="2147484287" r:id="rId14"/>
    <p:sldLayoutId id="2147484289" r:id="rId15"/>
  </p:sldLayoutIdLst>
  <p:hf hdr="0" ftr="0" dt="0"/>
  <p:txStyles>
    <p:titleStyle>
      <a:lvl1pPr algn="l" defTabSz="257116" rtl="0" eaLnBrk="1" fontAlgn="base" hangingPunct="1">
        <a:lnSpc>
          <a:spcPct val="100000"/>
        </a:lnSpc>
        <a:spcBef>
          <a:spcPct val="0"/>
        </a:spcBef>
        <a:spcAft>
          <a:spcPct val="0"/>
        </a:spcAft>
        <a:defRPr lang="en-US" altLang="en-US" sz="1100" b="1" kern="1200" cap="none" dirty="0">
          <a:solidFill>
            <a:srgbClr val="0065A6"/>
          </a:solidFill>
          <a:latin typeface="Arial" charset="0"/>
          <a:ea typeface="MS PGothic" pitchFamily="34" charset="-128"/>
          <a:cs typeface="Arial"/>
        </a:defRPr>
      </a:lvl1pPr>
      <a:lvl2pPr algn="l" defTabSz="257116" rtl="0" eaLnBrk="1" fontAlgn="base" hangingPunct="1">
        <a:lnSpc>
          <a:spcPts val="1125"/>
        </a:lnSpc>
        <a:spcBef>
          <a:spcPct val="0"/>
        </a:spcBef>
        <a:spcAft>
          <a:spcPct val="0"/>
        </a:spcAft>
        <a:defRPr b="1">
          <a:solidFill>
            <a:srgbClr val="004986"/>
          </a:solidFill>
          <a:latin typeface="Arial" charset="0"/>
          <a:ea typeface="ＭＳ Ｐゴシック" charset="-128"/>
          <a:cs typeface="Arial" pitchFamily="34" charset="0"/>
        </a:defRPr>
      </a:lvl2pPr>
      <a:lvl3pPr algn="l" defTabSz="257116" rtl="0" eaLnBrk="1" fontAlgn="base" hangingPunct="1">
        <a:lnSpc>
          <a:spcPts val="1125"/>
        </a:lnSpc>
        <a:spcBef>
          <a:spcPct val="0"/>
        </a:spcBef>
        <a:spcAft>
          <a:spcPct val="0"/>
        </a:spcAft>
        <a:defRPr b="1">
          <a:solidFill>
            <a:srgbClr val="004986"/>
          </a:solidFill>
          <a:latin typeface="Arial" charset="0"/>
          <a:ea typeface="ＭＳ Ｐゴシック" charset="-128"/>
          <a:cs typeface="Arial" pitchFamily="34" charset="0"/>
        </a:defRPr>
      </a:lvl3pPr>
      <a:lvl4pPr algn="l" defTabSz="257116" rtl="0" eaLnBrk="1" fontAlgn="base" hangingPunct="1">
        <a:lnSpc>
          <a:spcPts val="1125"/>
        </a:lnSpc>
        <a:spcBef>
          <a:spcPct val="0"/>
        </a:spcBef>
        <a:spcAft>
          <a:spcPct val="0"/>
        </a:spcAft>
        <a:defRPr b="1">
          <a:solidFill>
            <a:srgbClr val="004986"/>
          </a:solidFill>
          <a:latin typeface="Arial" charset="0"/>
          <a:ea typeface="ＭＳ Ｐゴシック" charset="-128"/>
          <a:cs typeface="Arial" pitchFamily="34" charset="0"/>
        </a:defRPr>
      </a:lvl4pPr>
      <a:lvl5pPr algn="l" defTabSz="257116" rtl="0" eaLnBrk="1" fontAlgn="base" hangingPunct="1">
        <a:lnSpc>
          <a:spcPts val="1125"/>
        </a:lnSpc>
        <a:spcBef>
          <a:spcPct val="0"/>
        </a:spcBef>
        <a:spcAft>
          <a:spcPct val="0"/>
        </a:spcAft>
        <a:defRPr b="1">
          <a:solidFill>
            <a:srgbClr val="004986"/>
          </a:solidFill>
          <a:latin typeface="Arial" charset="0"/>
          <a:ea typeface="ＭＳ Ｐゴシック" charset="-128"/>
          <a:cs typeface="Arial" pitchFamily="34" charset="0"/>
        </a:defRPr>
      </a:lvl5pPr>
      <a:lvl6pPr marL="257116" algn="l" defTabSz="257116" rtl="0" eaLnBrk="1" fontAlgn="base" hangingPunct="1">
        <a:spcBef>
          <a:spcPct val="0"/>
        </a:spcBef>
        <a:spcAft>
          <a:spcPct val="0"/>
        </a:spcAft>
        <a:defRPr sz="1400">
          <a:solidFill>
            <a:srgbClr val="4F56AB"/>
          </a:solidFill>
          <a:latin typeface="Arial" charset="0"/>
          <a:ea typeface="ＭＳ Ｐゴシック" charset="-128"/>
        </a:defRPr>
      </a:lvl6pPr>
      <a:lvl7pPr marL="514232" algn="l" defTabSz="257116" rtl="0" eaLnBrk="1" fontAlgn="base" hangingPunct="1">
        <a:spcBef>
          <a:spcPct val="0"/>
        </a:spcBef>
        <a:spcAft>
          <a:spcPct val="0"/>
        </a:spcAft>
        <a:defRPr sz="1400">
          <a:solidFill>
            <a:srgbClr val="4F56AB"/>
          </a:solidFill>
          <a:latin typeface="Arial" charset="0"/>
          <a:ea typeface="ＭＳ Ｐゴシック" charset="-128"/>
        </a:defRPr>
      </a:lvl7pPr>
      <a:lvl8pPr marL="771346" algn="l" defTabSz="257116" rtl="0" eaLnBrk="1" fontAlgn="base" hangingPunct="1">
        <a:spcBef>
          <a:spcPct val="0"/>
        </a:spcBef>
        <a:spcAft>
          <a:spcPct val="0"/>
        </a:spcAft>
        <a:defRPr sz="1400">
          <a:solidFill>
            <a:srgbClr val="4F56AB"/>
          </a:solidFill>
          <a:latin typeface="Arial" charset="0"/>
          <a:ea typeface="ＭＳ Ｐゴシック" charset="-128"/>
        </a:defRPr>
      </a:lvl8pPr>
      <a:lvl9pPr marL="1028460" algn="l" defTabSz="257116" rtl="0" eaLnBrk="1" fontAlgn="base" hangingPunct="1">
        <a:spcBef>
          <a:spcPct val="0"/>
        </a:spcBef>
        <a:spcAft>
          <a:spcPct val="0"/>
        </a:spcAft>
        <a:defRPr sz="1400">
          <a:solidFill>
            <a:srgbClr val="4F56AB"/>
          </a:solidFill>
          <a:latin typeface="Arial" charset="0"/>
          <a:ea typeface="ＭＳ Ｐゴシック" charset="-128"/>
        </a:defRPr>
      </a:lvl9pPr>
    </p:titleStyle>
    <p:bodyStyle>
      <a:lvl1pPr marL="129449" indent="-129449" algn="l" defTabSz="257116" rtl="0" eaLnBrk="1" fontAlgn="base" hangingPunct="1">
        <a:spcBef>
          <a:spcPct val="20000"/>
        </a:spcBef>
        <a:spcAft>
          <a:spcPct val="0"/>
        </a:spcAft>
        <a:buClr>
          <a:schemeClr val="tx1"/>
        </a:buClr>
        <a:buFont typeface="Arial" panose="020B0604020202020204" pitchFamily="34" charset="0"/>
        <a:buChar char="•"/>
        <a:defRPr sz="900" kern="1200">
          <a:solidFill>
            <a:schemeClr val="tx1"/>
          </a:solidFill>
          <a:latin typeface="Arial"/>
          <a:ea typeface="ＭＳ Ｐゴシック" charset="-128"/>
          <a:cs typeface="Arial"/>
        </a:defRPr>
      </a:lvl1pPr>
      <a:lvl2pPr marL="255330" indent="-125881" algn="l" defTabSz="257116" rtl="0" eaLnBrk="1" fontAlgn="base" hangingPunct="1">
        <a:spcBef>
          <a:spcPct val="20000"/>
        </a:spcBef>
        <a:spcAft>
          <a:spcPct val="0"/>
        </a:spcAft>
        <a:buClr>
          <a:schemeClr val="tx1"/>
        </a:buClr>
        <a:buFont typeface="Arial" pitchFamily="-1" charset="0"/>
        <a:buChar char="–"/>
        <a:defRPr sz="900" kern="1200">
          <a:solidFill>
            <a:schemeClr val="tx1"/>
          </a:solidFill>
          <a:latin typeface="Arial"/>
          <a:ea typeface="ＭＳ Ｐゴシック" charset="-128"/>
          <a:cs typeface="Arial"/>
        </a:defRPr>
      </a:lvl2pPr>
      <a:lvl3pPr marL="384780" indent="-129449" algn="l" defTabSz="257116" rtl="0" eaLnBrk="1" fontAlgn="base" hangingPunct="1">
        <a:spcBef>
          <a:spcPct val="20000"/>
        </a:spcBef>
        <a:spcAft>
          <a:spcPct val="0"/>
        </a:spcAft>
        <a:buClr>
          <a:schemeClr val="tx1"/>
        </a:buClr>
        <a:buFont typeface="Arial" pitchFamily="-1" charset="0"/>
        <a:buChar char="–"/>
        <a:defRPr sz="900" kern="1200">
          <a:solidFill>
            <a:schemeClr val="tx1"/>
          </a:solidFill>
          <a:latin typeface="Arial"/>
          <a:ea typeface="ＭＳ Ｐゴシック" charset="-128"/>
          <a:cs typeface="Arial"/>
        </a:defRPr>
      </a:lvl3pPr>
      <a:lvl4pPr marL="515124" indent="-130340" algn="l" defTabSz="257116" rtl="0" eaLnBrk="1" fontAlgn="base" hangingPunct="1">
        <a:spcBef>
          <a:spcPct val="20000"/>
        </a:spcBef>
        <a:spcAft>
          <a:spcPct val="0"/>
        </a:spcAft>
        <a:buClr>
          <a:schemeClr val="tx1"/>
        </a:buClr>
        <a:buFont typeface="Arial" pitchFamily="-1" charset="0"/>
        <a:buChar char="–"/>
        <a:defRPr sz="900" kern="1200">
          <a:solidFill>
            <a:schemeClr val="tx1"/>
          </a:solidFill>
          <a:latin typeface="Arial"/>
          <a:ea typeface="ＭＳ Ｐゴシック" charset="-128"/>
          <a:cs typeface="Arial"/>
        </a:defRPr>
      </a:lvl4pPr>
      <a:lvl5pPr marL="644572" indent="-129449" algn="l" defTabSz="257116" rtl="0" eaLnBrk="1" fontAlgn="base" hangingPunct="1">
        <a:spcBef>
          <a:spcPct val="20000"/>
        </a:spcBef>
        <a:spcAft>
          <a:spcPct val="0"/>
        </a:spcAft>
        <a:buClr>
          <a:schemeClr val="tx1"/>
        </a:buClr>
        <a:buFont typeface="Arial" pitchFamily="-1" charset="0"/>
        <a:buChar char="–"/>
        <a:defRPr sz="900" kern="1200">
          <a:solidFill>
            <a:schemeClr val="tx1"/>
          </a:solidFill>
          <a:latin typeface="Arial"/>
          <a:ea typeface="ＭＳ Ｐゴシック" charset="-128"/>
          <a:cs typeface="Arial"/>
        </a:defRPr>
      </a:lvl5pPr>
      <a:lvl6pPr marL="1414133" indent="-128557" algn="l" defTabSz="257116" rtl="0" eaLnBrk="1" latinLnBrk="0" hangingPunct="1">
        <a:spcBef>
          <a:spcPct val="20000"/>
        </a:spcBef>
        <a:buFont typeface="Arial"/>
        <a:buChar char="•"/>
        <a:defRPr sz="1100" kern="1200">
          <a:solidFill>
            <a:schemeClr val="tx1"/>
          </a:solidFill>
          <a:latin typeface="+mn-lt"/>
          <a:ea typeface="+mn-ea"/>
          <a:cs typeface="+mn-cs"/>
        </a:defRPr>
      </a:lvl6pPr>
      <a:lvl7pPr marL="1671251" indent="-128557" algn="l" defTabSz="257116" rtl="0" eaLnBrk="1" latinLnBrk="0" hangingPunct="1">
        <a:spcBef>
          <a:spcPct val="20000"/>
        </a:spcBef>
        <a:buFont typeface="Arial"/>
        <a:buChar char="•"/>
        <a:defRPr sz="1100" kern="1200">
          <a:solidFill>
            <a:schemeClr val="tx1"/>
          </a:solidFill>
          <a:latin typeface="+mn-lt"/>
          <a:ea typeface="+mn-ea"/>
          <a:cs typeface="+mn-cs"/>
        </a:defRPr>
      </a:lvl7pPr>
      <a:lvl8pPr marL="1928362" indent="-128557" algn="l" defTabSz="257116" rtl="0" eaLnBrk="1" latinLnBrk="0" hangingPunct="1">
        <a:spcBef>
          <a:spcPct val="20000"/>
        </a:spcBef>
        <a:buFont typeface="Arial"/>
        <a:buChar char="•"/>
        <a:defRPr sz="1100" kern="1200">
          <a:solidFill>
            <a:schemeClr val="tx1"/>
          </a:solidFill>
          <a:latin typeface="+mn-lt"/>
          <a:ea typeface="+mn-ea"/>
          <a:cs typeface="+mn-cs"/>
        </a:defRPr>
      </a:lvl8pPr>
      <a:lvl9pPr marL="2185479" indent="-128557" algn="l" defTabSz="257116"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7116" rtl="0" eaLnBrk="1" latinLnBrk="0" hangingPunct="1">
        <a:defRPr sz="1000" kern="1200">
          <a:solidFill>
            <a:schemeClr val="tx1"/>
          </a:solidFill>
          <a:latin typeface="+mn-lt"/>
          <a:ea typeface="+mn-ea"/>
          <a:cs typeface="+mn-cs"/>
        </a:defRPr>
      </a:lvl1pPr>
      <a:lvl2pPr marL="257116" algn="l" defTabSz="257116" rtl="0" eaLnBrk="1" latinLnBrk="0" hangingPunct="1">
        <a:defRPr sz="1000" kern="1200">
          <a:solidFill>
            <a:schemeClr val="tx1"/>
          </a:solidFill>
          <a:latin typeface="+mn-lt"/>
          <a:ea typeface="+mn-ea"/>
          <a:cs typeface="+mn-cs"/>
        </a:defRPr>
      </a:lvl2pPr>
      <a:lvl3pPr marL="514232" algn="l" defTabSz="257116" rtl="0" eaLnBrk="1" latinLnBrk="0" hangingPunct="1">
        <a:defRPr sz="1000" kern="1200">
          <a:solidFill>
            <a:schemeClr val="tx1"/>
          </a:solidFill>
          <a:latin typeface="+mn-lt"/>
          <a:ea typeface="+mn-ea"/>
          <a:cs typeface="+mn-cs"/>
        </a:defRPr>
      </a:lvl3pPr>
      <a:lvl4pPr marL="771346" algn="l" defTabSz="257116" rtl="0" eaLnBrk="1" latinLnBrk="0" hangingPunct="1">
        <a:defRPr sz="1000" kern="1200">
          <a:solidFill>
            <a:schemeClr val="tx1"/>
          </a:solidFill>
          <a:latin typeface="+mn-lt"/>
          <a:ea typeface="+mn-ea"/>
          <a:cs typeface="+mn-cs"/>
        </a:defRPr>
      </a:lvl4pPr>
      <a:lvl5pPr marL="1028460" algn="l" defTabSz="257116" rtl="0" eaLnBrk="1" latinLnBrk="0" hangingPunct="1">
        <a:defRPr sz="1000" kern="1200">
          <a:solidFill>
            <a:schemeClr val="tx1"/>
          </a:solidFill>
          <a:latin typeface="+mn-lt"/>
          <a:ea typeface="+mn-ea"/>
          <a:cs typeface="+mn-cs"/>
        </a:defRPr>
      </a:lvl5pPr>
      <a:lvl6pPr marL="1285573" algn="l" defTabSz="257116" rtl="0" eaLnBrk="1" latinLnBrk="0" hangingPunct="1">
        <a:defRPr sz="1000" kern="1200">
          <a:solidFill>
            <a:schemeClr val="tx1"/>
          </a:solidFill>
          <a:latin typeface="+mn-lt"/>
          <a:ea typeface="+mn-ea"/>
          <a:cs typeface="+mn-cs"/>
        </a:defRPr>
      </a:lvl6pPr>
      <a:lvl7pPr marL="1542689" algn="l" defTabSz="257116" rtl="0" eaLnBrk="1" latinLnBrk="0" hangingPunct="1">
        <a:defRPr sz="1000" kern="1200">
          <a:solidFill>
            <a:schemeClr val="tx1"/>
          </a:solidFill>
          <a:latin typeface="+mn-lt"/>
          <a:ea typeface="+mn-ea"/>
          <a:cs typeface="+mn-cs"/>
        </a:defRPr>
      </a:lvl7pPr>
      <a:lvl8pPr marL="1799805" algn="l" defTabSz="257116" rtl="0" eaLnBrk="1" latinLnBrk="0" hangingPunct="1">
        <a:defRPr sz="1000" kern="1200">
          <a:solidFill>
            <a:schemeClr val="tx1"/>
          </a:solidFill>
          <a:latin typeface="+mn-lt"/>
          <a:ea typeface="+mn-ea"/>
          <a:cs typeface="+mn-cs"/>
        </a:defRPr>
      </a:lvl8pPr>
      <a:lvl9pPr marL="2056919" algn="l" defTabSz="257116"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536F042-E96F-4246-A41C-8D654580ED3D}" type="datetime1">
              <a:rPr lang="en-US" smtClean="0"/>
              <a:t>12/4/2025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F9DEAD1-1D0D-4E5C-AF25-D2B575651790}" type="slidenum">
              <a:rPr lang="en-US" smtClean="0"/>
              <a:t>‹#›</a:t>
            </a:fld>
            <a:endParaRPr lang="en-US"/>
          </a:p>
        </p:txBody>
      </p:sp>
    </p:spTree>
    <p:extLst>
      <p:ext uri="{BB962C8B-B14F-4D97-AF65-F5344CB8AC3E}">
        <p14:creationId xmlns:p14="http://schemas.microsoft.com/office/powerpoint/2010/main" val="4074266281"/>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91.x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91.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91.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17" Type="http://schemas.openxmlformats.org/officeDocument/2006/relationships/image" Target="../media/image18.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91.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1.wdp"/><Relationship Id="rId15" Type="http://schemas.openxmlformats.org/officeDocument/2006/relationships/image" Target="../media/image17.png"/><Relationship Id="rId10" Type="http://schemas.microsoft.com/office/2007/relationships/hdphoto" Target="../media/hdphoto3.wdp"/><Relationship Id="rId19"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rot="16200000">
            <a:off x="1750723" y="-1750723"/>
            <a:ext cx="5143501" cy="8644946"/>
          </a:xfrm>
          <a:custGeom>
            <a:avLst/>
            <a:gdLst>
              <a:gd name="connsiteX0" fmla="*/ 6858001 w 6858001"/>
              <a:gd name="connsiteY0" fmla="*/ 0 h 11452850"/>
              <a:gd name="connsiteX1" fmla="*/ 6858001 w 6858001"/>
              <a:gd name="connsiteY1" fmla="*/ 11452850 h 11452850"/>
              <a:gd name="connsiteX2" fmla="*/ 0 w 6858001"/>
              <a:gd name="connsiteY2" fmla="*/ 4700384 h 11452850"/>
              <a:gd name="connsiteX3" fmla="*/ 0 w 6858001"/>
              <a:gd name="connsiteY3" fmla="*/ 0 h 11452850"/>
              <a:gd name="connsiteX4" fmla="*/ 6858001 w 6858001"/>
              <a:gd name="connsiteY4" fmla="*/ 0 h 1145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1" h="11452850">
                <a:moveTo>
                  <a:pt x="6858001" y="0"/>
                </a:moveTo>
                <a:lnTo>
                  <a:pt x="6858001" y="11452850"/>
                </a:lnTo>
                <a:lnTo>
                  <a:pt x="0" y="4700384"/>
                </a:lnTo>
                <a:lnTo>
                  <a:pt x="0" y="0"/>
                </a:lnTo>
                <a:lnTo>
                  <a:pt x="6858001" y="0"/>
                </a:lnTo>
                <a:close/>
              </a:path>
            </a:pathLst>
          </a:custGeom>
          <a:solidFill>
            <a:srgbClr val="F686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srgbClr val="F68621"/>
              </a:solidFill>
              <a:latin typeface="Calibri" panose="020F0502020204030204"/>
            </a:endParaRPr>
          </a:p>
        </p:txBody>
      </p:sp>
      <p:sp>
        <p:nvSpPr>
          <p:cNvPr id="19" name="Freeform 18"/>
          <p:cNvSpPr/>
          <p:nvPr/>
        </p:nvSpPr>
        <p:spPr>
          <a:xfrm rot="16200000">
            <a:off x="3037803" y="-1946320"/>
            <a:ext cx="2975021" cy="9050629"/>
          </a:xfrm>
          <a:custGeom>
            <a:avLst/>
            <a:gdLst>
              <a:gd name="connsiteX0" fmla="*/ 3966694 w 3966694"/>
              <a:gd name="connsiteY0" fmla="*/ 0 h 12067505"/>
              <a:gd name="connsiteX1" fmla="*/ 3966694 w 3966694"/>
              <a:gd name="connsiteY1" fmla="*/ 11775195 h 12067505"/>
              <a:gd name="connsiteX2" fmla="*/ 2 w 3966694"/>
              <a:gd name="connsiteY2" fmla="*/ 7830360 h 12067505"/>
              <a:gd name="connsiteX3" fmla="*/ 2 w 3966694"/>
              <a:gd name="connsiteY3" fmla="*/ 12067505 h 12067505"/>
              <a:gd name="connsiteX4" fmla="*/ 0 w 3966694"/>
              <a:gd name="connsiteY4" fmla="*/ 12067505 h 12067505"/>
              <a:gd name="connsiteX5" fmla="*/ 0 w 3966694"/>
              <a:gd name="connsiteY5" fmla="*/ 0 h 12067505"/>
              <a:gd name="connsiteX6" fmla="*/ 3966694 w 3966694"/>
              <a:gd name="connsiteY6" fmla="*/ 0 h 1206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6694" h="12067505">
                <a:moveTo>
                  <a:pt x="3966694" y="0"/>
                </a:moveTo>
                <a:lnTo>
                  <a:pt x="3966694" y="11775195"/>
                </a:lnTo>
                <a:lnTo>
                  <a:pt x="2" y="7830360"/>
                </a:lnTo>
                <a:lnTo>
                  <a:pt x="2" y="12067505"/>
                </a:lnTo>
                <a:lnTo>
                  <a:pt x="0" y="12067505"/>
                </a:lnTo>
                <a:lnTo>
                  <a:pt x="0" y="0"/>
                </a:lnTo>
                <a:lnTo>
                  <a:pt x="3966694"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25" name="Isosceles Triangle 24"/>
          <p:cNvSpPr/>
          <p:nvPr/>
        </p:nvSpPr>
        <p:spPr>
          <a:xfrm>
            <a:off x="7572779" y="695459"/>
            <a:ext cx="1265349" cy="394393"/>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 name="Freeform 5"/>
          <p:cNvSpPr/>
          <p:nvPr/>
        </p:nvSpPr>
        <p:spPr>
          <a:xfrm>
            <a:off x="3687180" y="4298281"/>
            <a:ext cx="5456821" cy="299434"/>
          </a:xfrm>
          <a:custGeom>
            <a:avLst/>
            <a:gdLst>
              <a:gd name="connsiteX0" fmla="*/ 393769 w 7275761"/>
              <a:gd name="connsiteY0" fmla="*/ 0 h 399245"/>
              <a:gd name="connsiteX1" fmla="*/ 7275761 w 7275761"/>
              <a:gd name="connsiteY1" fmla="*/ 0 h 399245"/>
              <a:gd name="connsiteX2" fmla="*/ 7275761 w 7275761"/>
              <a:gd name="connsiteY2" fmla="*/ 399245 h 399245"/>
              <a:gd name="connsiteX3" fmla="*/ 0 w 7275761"/>
              <a:gd name="connsiteY3" fmla="*/ 399245 h 399245"/>
              <a:gd name="connsiteX4" fmla="*/ 393769 w 7275761"/>
              <a:gd name="connsiteY4" fmla="*/ 0 h 39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5761" h="399245">
                <a:moveTo>
                  <a:pt x="393769" y="0"/>
                </a:moveTo>
                <a:lnTo>
                  <a:pt x="7275761" y="0"/>
                </a:lnTo>
                <a:lnTo>
                  <a:pt x="7275761" y="399245"/>
                </a:lnTo>
                <a:lnTo>
                  <a:pt x="0" y="399245"/>
                </a:lnTo>
                <a:lnTo>
                  <a:pt x="393769"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8" name="Isosceles Triangle 24"/>
          <p:cNvSpPr/>
          <p:nvPr/>
        </p:nvSpPr>
        <p:spPr>
          <a:xfrm rot="10800000">
            <a:off x="3683288" y="4597715"/>
            <a:ext cx="412194" cy="141708"/>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pic>
        <p:nvPicPr>
          <p:cNvPr id="11" name="Picture 2" descr="D:\Snehal\Cigna\MAnipal Cigna ppt temp\PNG\ManipalCigna Final Log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429" y="3717345"/>
            <a:ext cx="2316358" cy="467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44742B-3547-A115-F9A2-25709CECC926}"/>
              </a:ext>
            </a:extLst>
          </p:cNvPr>
          <p:cNvSpPr/>
          <p:nvPr/>
        </p:nvSpPr>
        <p:spPr>
          <a:xfrm>
            <a:off x="307630" y="2027704"/>
            <a:ext cx="184658" cy="461628"/>
          </a:xfrm>
          <a:prstGeom prst="rect">
            <a:avLst/>
          </a:prstGeom>
        </p:spPr>
        <p:txBody>
          <a:bodyPr wrap="none" lIns="91404" tIns="45702" rIns="91404" bIns="45702">
            <a:spAutoFit/>
          </a:bodyPr>
          <a:lstStyle/>
          <a:p>
            <a:endParaRPr lang="en-IN"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19417E9-7108-E3AE-BB02-12FB5DC22BB7}"/>
              </a:ext>
            </a:extLst>
          </p:cNvPr>
          <p:cNvSpPr txBox="1"/>
          <p:nvPr/>
        </p:nvSpPr>
        <p:spPr>
          <a:xfrm>
            <a:off x="176499" y="1902336"/>
            <a:ext cx="6838347" cy="1338828"/>
          </a:xfrm>
          <a:prstGeom prst="rect">
            <a:avLst/>
          </a:prstGeom>
          <a:noFill/>
        </p:spPr>
        <p:txBody>
          <a:bodyPr wrap="none" rtlCol="0">
            <a:spAutoFit/>
          </a:bodyPr>
          <a:lstStyle/>
          <a:p>
            <a:r>
              <a:rPr lang="en-US" sz="3300"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OUR VISION, YOUR HEALTH </a:t>
            </a:r>
            <a:br>
              <a:rPr lang="en-US" sz="3300"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br>
            <a:r>
              <a:rPr lang="en-US" sz="2400" b="1" dirty="0">
                <a:solidFill>
                  <a:schemeClr val="bg1"/>
                </a:solidFill>
                <a:latin typeface="Arial" panose="020B0604020202020204" pitchFamily="34" charset="0"/>
                <a:ea typeface="Verdana" panose="020B0604030504040204" pitchFamily="34" charset="0"/>
                <a:cs typeface="Arial" panose="020B0604020202020204" pitchFamily="34" charset="0"/>
              </a:rPr>
              <a:t>Together with you in illness and wellness</a:t>
            </a:r>
          </a:p>
          <a:p>
            <a:pPr defTabSz="685800" fontAlgn="auto">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956916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4773294"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We are your partner in illness and wellness </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10</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10</a:t>
            </a:fld>
            <a:endParaRPr lang="en-US" altLang="en-US" sz="900">
              <a:solidFill>
                <a:prstClr val="black">
                  <a:tint val="75000"/>
                </a:prstClr>
              </a:solidFill>
              <a:latin typeface="Calibri" panose="020F0502020204030204"/>
            </a:endParaRPr>
          </a:p>
        </p:txBody>
      </p:sp>
      <p:grpSp>
        <p:nvGrpSpPr>
          <p:cNvPr id="2" name="Group 1">
            <a:extLst>
              <a:ext uri="{FF2B5EF4-FFF2-40B4-BE49-F238E27FC236}">
                <a16:creationId xmlns:a16="http://schemas.microsoft.com/office/drawing/2014/main" id="{8EF465A7-817B-94B4-4771-B14E423E6A42}"/>
              </a:ext>
            </a:extLst>
          </p:cNvPr>
          <p:cNvGrpSpPr/>
          <p:nvPr/>
        </p:nvGrpSpPr>
        <p:grpSpPr>
          <a:xfrm>
            <a:off x="216894" y="2280183"/>
            <a:ext cx="2805494" cy="2461433"/>
            <a:chOff x="185627" y="1848100"/>
            <a:chExt cx="2805494" cy="2461433"/>
          </a:xfrm>
          <a:solidFill>
            <a:srgbClr val="188CCC"/>
          </a:solidFill>
        </p:grpSpPr>
        <p:sp>
          <p:nvSpPr>
            <p:cNvPr id="3" name="Rectangle 2">
              <a:extLst>
                <a:ext uri="{FF2B5EF4-FFF2-40B4-BE49-F238E27FC236}">
                  <a16:creationId xmlns:a16="http://schemas.microsoft.com/office/drawing/2014/main" id="{C78D8E07-0402-B1E5-73B4-AFF69EF22FB3}"/>
                </a:ext>
              </a:extLst>
            </p:cNvPr>
            <p:cNvSpPr/>
            <p:nvPr/>
          </p:nvSpPr>
          <p:spPr>
            <a:xfrm>
              <a:off x="185627" y="1848100"/>
              <a:ext cx="2805494" cy="2461433"/>
            </a:xfrm>
            <a:prstGeom prst="rect">
              <a:avLst/>
            </a:prstGeom>
            <a:grp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atin typeface="Arial" panose="020B0604020202020204" pitchFamily="34" charset="0"/>
                <a:ea typeface="Open Sans" panose="020B0606030504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1E71DE-32D8-7C94-5493-17DA027A6F0E}"/>
                </a:ext>
              </a:extLst>
            </p:cNvPr>
            <p:cNvSpPr txBox="1"/>
            <p:nvPr/>
          </p:nvSpPr>
          <p:spPr>
            <a:xfrm>
              <a:off x="252501" y="3171981"/>
              <a:ext cx="2613704" cy="861774"/>
            </a:xfrm>
            <a:prstGeom prst="rect">
              <a:avLst/>
            </a:prstGeom>
            <a:grpFill/>
          </p:spPr>
          <p:txBody>
            <a:bodyPr wrap="square" rtlCol="0">
              <a:spAutoFit/>
            </a:bodyPr>
            <a:lstStyle/>
            <a:p>
              <a:pPr algn="ctr"/>
              <a:r>
                <a:rPr lang="en-US" sz="1000" dirty="0">
                  <a:solidFill>
                    <a:schemeClr val="bg1"/>
                  </a:solidFill>
                  <a:latin typeface="Arial" panose="020B0604020202020204" pitchFamily="34" charset="0"/>
                  <a:ea typeface="Open Sans" panose="020B0606030504020204" pitchFamily="34" charset="0"/>
                  <a:cs typeface="Arial" panose="020B0604020202020204" pitchFamily="34" charset="0"/>
                </a:rPr>
                <a:t>As your partner in health, we collaborate with our vast network of healthcare professionals to ensure all our customers obtain quality, cost-effective health care, benefits and insurance protection.</a:t>
              </a:r>
            </a:p>
          </p:txBody>
        </p:sp>
        <p:sp>
          <p:nvSpPr>
            <p:cNvPr id="5" name="TextBox 4">
              <a:extLst>
                <a:ext uri="{FF2B5EF4-FFF2-40B4-BE49-F238E27FC236}">
                  <a16:creationId xmlns:a16="http://schemas.microsoft.com/office/drawing/2014/main" id="{F5F6FE5C-7204-3336-923E-FCCC63040C2A}"/>
                </a:ext>
              </a:extLst>
            </p:cNvPr>
            <p:cNvSpPr txBox="1"/>
            <p:nvPr/>
          </p:nvSpPr>
          <p:spPr>
            <a:xfrm>
              <a:off x="252501" y="2485503"/>
              <a:ext cx="2564324" cy="738664"/>
            </a:xfrm>
            <a:prstGeom prst="rect">
              <a:avLst/>
            </a:prstGeom>
            <a:grpFill/>
          </p:spPr>
          <p:txBody>
            <a:bodyPr wrap="square" rtlCol="0">
              <a:spAutoFit/>
            </a:bodyPr>
            <a:lstStyle/>
            <a:p>
              <a:pPr algn="ct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We provide easy and lifetime access to quality healthcare</a:t>
              </a:r>
            </a:p>
          </p:txBody>
        </p:sp>
      </p:grpSp>
      <p:grpSp>
        <p:nvGrpSpPr>
          <p:cNvPr id="6" name="Group 5">
            <a:extLst>
              <a:ext uri="{FF2B5EF4-FFF2-40B4-BE49-F238E27FC236}">
                <a16:creationId xmlns:a16="http://schemas.microsoft.com/office/drawing/2014/main" id="{ED0F6C05-B087-88C8-227E-EDEB257A1026}"/>
              </a:ext>
            </a:extLst>
          </p:cNvPr>
          <p:cNvGrpSpPr/>
          <p:nvPr/>
        </p:nvGrpSpPr>
        <p:grpSpPr>
          <a:xfrm>
            <a:off x="3201309" y="2280183"/>
            <a:ext cx="2805494" cy="2461433"/>
            <a:chOff x="3141021" y="1848100"/>
            <a:chExt cx="2805494" cy="2461433"/>
          </a:xfrm>
          <a:solidFill>
            <a:srgbClr val="188CCC"/>
          </a:solidFill>
        </p:grpSpPr>
        <p:sp>
          <p:nvSpPr>
            <p:cNvPr id="7" name="Rectangle 6">
              <a:extLst>
                <a:ext uri="{FF2B5EF4-FFF2-40B4-BE49-F238E27FC236}">
                  <a16:creationId xmlns:a16="http://schemas.microsoft.com/office/drawing/2014/main" id="{C0872BDF-3996-5D7F-582C-D34641CC8D10}"/>
                </a:ext>
              </a:extLst>
            </p:cNvPr>
            <p:cNvSpPr/>
            <p:nvPr/>
          </p:nvSpPr>
          <p:spPr>
            <a:xfrm>
              <a:off x="3141021" y="1848100"/>
              <a:ext cx="2805494" cy="24614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atin typeface="Arial" panose="020B06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F34C604-1E97-BE82-253A-18F33AD74A63}"/>
                </a:ext>
              </a:extLst>
            </p:cNvPr>
            <p:cNvSpPr txBox="1"/>
            <p:nvPr/>
          </p:nvSpPr>
          <p:spPr>
            <a:xfrm>
              <a:off x="3218076" y="3077052"/>
              <a:ext cx="2716945" cy="1015663"/>
            </a:xfrm>
            <a:prstGeom prst="rect">
              <a:avLst/>
            </a:prstGeom>
            <a:grpFill/>
          </p:spPr>
          <p:txBody>
            <a:bodyPr wrap="square" rtlCol="0">
              <a:spAutoFit/>
            </a:bodyPr>
            <a:lstStyle/>
            <a:p>
              <a:pPr algn="ctr"/>
              <a:r>
                <a:rPr lang="en-US" sz="1000" dirty="0">
                  <a:solidFill>
                    <a:schemeClr val="bg1"/>
                  </a:solidFill>
                  <a:latin typeface="Arial" panose="020B0604020202020204" pitchFamily="34" charset="0"/>
                  <a:ea typeface="Open Sans" panose="020B0606030504020204" pitchFamily="34" charset="0"/>
                  <a:cs typeface="Arial" panose="020B0604020202020204" pitchFamily="34" charset="0"/>
                </a:rPr>
                <a:t>As health advocates, we offer a full suite of health insurance products that shields long-term finances from being drained out in case of  medical emergencies, so that our customers have a secure future – both financially and medically. </a:t>
              </a:r>
            </a:p>
          </p:txBody>
        </p:sp>
        <p:sp>
          <p:nvSpPr>
            <p:cNvPr id="18" name="TextBox 17">
              <a:extLst>
                <a:ext uri="{FF2B5EF4-FFF2-40B4-BE49-F238E27FC236}">
                  <a16:creationId xmlns:a16="http://schemas.microsoft.com/office/drawing/2014/main" id="{B610A270-8FE1-74CA-7862-D86C6074A5EB}"/>
                </a:ext>
              </a:extLst>
            </p:cNvPr>
            <p:cNvSpPr txBox="1"/>
            <p:nvPr/>
          </p:nvSpPr>
          <p:spPr>
            <a:xfrm>
              <a:off x="3218076" y="2494234"/>
              <a:ext cx="2537002" cy="523220"/>
            </a:xfrm>
            <a:prstGeom prst="rect">
              <a:avLst/>
            </a:prstGeom>
            <a:grpFill/>
          </p:spPr>
          <p:txBody>
            <a:bodyPr wrap="square" rtlCol="0">
              <a:spAutoFit/>
            </a:bodyPr>
            <a:lstStyle/>
            <a:p>
              <a:pPr algn="ct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We safeguard your</a:t>
              </a:r>
            </a:p>
            <a:p>
              <a:pPr algn="ct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long term financial goals </a:t>
              </a:r>
            </a:p>
          </p:txBody>
        </p:sp>
      </p:grpSp>
      <p:grpSp>
        <p:nvGrpSpPr>
          <p:cNvPr id="20" name="Group 19">
            <a:extLst>
              <a:ext uri="{FF2B5EF4-FFF2-40B4-BE49-F238E27FC236}">
                <a16:creationId xmlns:a16="http://schemas.microsoft.com/office/drawing/2014/main" id="{EB7944C2-F43C-59A0-9A21-EA515EEA15BA}"/>
              </a:ext>
            </a:extLst>
          </p:cNvPr>
          <p:cNvGrpSpPr/>
          <p:nvPr/>
        </p:nvGrpSpPr>
        <p:grpSpPr>
          <a:xfrm>
            <a:off x="6146302" y="2280183"/>
            <a:ext cx="2805494" cy="2461433"/>
            <a:chOff x="6086005" y="1848100"/>
            <a:chExt cx="2805494" cy="2461433"/>
          </a:xfrm>
          <a:solidFill>
            <a:srgbClr val="188CCC"/>
          </a:solidFill>
        </p:grpSpPr>
        <p:sp>
          <p:nvSpPr>
            <p:cNvPr id="21" name="Rectangle 20">
              <a:extLst>
                <a:ext uri="{FF2B5EF4-FFF2-40B4-BE49-F238E27FC236}">
                  <a16:creationId xmlns:a16="http://schemas.microsoft.com/office/drawing/2014/main" id="{2A6DCEB7-B386-F19E-47A9-6298CF2BCA89}"/>
                </a:ext>
              </a:extLst>
            </p:cNvPr>
            <p:cNvSpPr/>
            <p:nvPr/>
          </p:nvSpPr>
          <p:spPr>
            <a:xfrm>
              <a:off x="6086005" y="1848100"/>
              <a:ext cx="2805494" cy="246143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atin typeface="Arial" panose="020B0604020202020204" pitchFamily="34" charset="0"/>
                <a:ea typeface="Open Sans" panose="020B0606030504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6F22C10-4281-3599-146C-F7B2ABA3133C}"/>
                </a:ext>
              </a:extLst>
            </p:cNvPr>
            <p:cNvSpPr txBox="1"/>
            <p:nvPr/>
          </p:nvSpPr>
          <p:spPr>
            <a:xfrm>
              <a:off x="6257671" y="3077777"/>
              <a:ext cx="2424368" cy="1169551"/>
            </a:xfrm>
            <a:prstGeom prst="rect">
              <a:avLst/>
            </a:prstGeom>
            <a:grpFill/>
          </p:spPr>
          <p:txBody>
            <a:bodyPr wrap="square" rtlCol="0">
              <a:spAutoFit/>
            </a:bodyPr>
            <a:lstStyle/>
            <a:p>
              <a:pPr algn="ctr"/>
              <a:r>
                <a:rPr lang="en-US" sz="1000" dirty="0">
                  <a:solidFill>
                    <a:schemeClr val="bg1"/>
                  </a:solidFill>
                  <a:latin typeface="Arial" panose="020B0604020202020204" pitchFamily="34" charset="0"/>
                  <a:ea typeface="Open Sans" panose="020B0606030504020204" pitchFamily="34" charset="0"/>
                  <a:cs typeface="Arial" panose="020B0604020202020204" pitchFamily="34" charset="0"/>
                </a:rPr>
                <a:t>As a health insurance company, our involvement with our customers goes deeper than handling insurance claims. We support customers through our various wellness programs to stay healthy or return to health if they become physically or emotionally ill.</a:t>
              </a:r>
            </a:p>
          </p:txBody>
        </p:sp>
        <p:sp>
          <p:nvSpPr>
            <p:cNvPr id="23" name="TextBox 22">
              <a:extLst>
                <a:ext uri="{FF2B5EF4-FFF2-40B4-BE49-F238E27FC236}">
                  <a16:creationId xmlns:a16="http://schemas.microsoft.com/office/drawing/2014/main" id="{C33F41E2-D278-3C0C-2B21-6C81AF192E1E}"/>
                </a:ext>
              </a:extLst>
            </p:cNvPr>
            <p:cNvSpPr txBox="1"/>
            <p:nvPr/>
          </p:nvSpPr>
          <p:spPr>
            <a:xfrm>
              <a:off x="6324591" y="2494234"/>
              <a:ext cx="2357448" cy="523220"/>
            </a:xfrm>
            <a:prstGeom prst="rect">
              <a:avLst/>
            </a:prstGeom>
            <a:grpFill/>
          </p:spPr>
          <p:txBody>
            <a:bodyPr wrap="square" rtlCol="0">
              <a:spAutoFit/>
            </a:bodyPr>
            <a:lstStyle/>
            <a:p>
              <a:pPr algn="ct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We help you live a</a:t>
              </a:r>
              <a:b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healthier life</a:t>
              </a:r>
            </a:p>
          </p:txBody>
        </p:sp>
      </p:grpSp>
      <p:grpSp>
        <p:nvGrpSpPr>
          <p:cNvPr id="24" name="Group 23">
            <a:extLst>
              <a:ext uri="{FF2B5EF4-FFF2-40B4-BE49-F238E27FC236}">
                <a16:creationId xmlns:a16="http://schemas.microsoft.com/office/drawing/2014/main" id="{6E967B33-CDB3-AAFA-C6D2-19B5058D3DC6}"/>
              </a:ext>
            </a:extLst>
          </p:cNvPr>
          <p:cNvGrpSpPr/>
          <p:nvPr/>
        </p:nvGrpSpPr>
        <p:grpSpPr>
          <a:xfrm>
            <a:off x="1081569" y="1750029"/>
            <a:ext cx="1124598" cy="1124598"/>
            <a:chOff x="1021281" y="1317954"/>
            <a:chExt cx="1124598" cy="1124598"/>
          </a:xfrm>
          <a:solidFill>
            <a:srgbClr val="F68621"/>
          </a:solidFill>
        </p:grpSpPr>
        <p:sp>
          <p:nvSpPr>
            <p:cNvPr id="25" name="Oval 24">
              <a:extLst>
                <a:ext uri="{FF2B5EF4-FFF2-40B4-BE49-F238E27FC236}">
                  <a16:creationId xmlns:a16="http://schemas.microsoft.com/office/drawing/2014/main" id="{EA3D4128-BF6C-994E-3442-D9ECC09C0721}"/>
                </a:ext>
              </a:extLst>
            </p:cNvPr>
            <p:cNvSpPr/>
            <p:nvPr/>
          </p:nvSpPr>
          <p:spPr>
            <a:xfrm>
              <a:off x="1021281" y="1317954"/>
              <a:ext cx="1124598" cy="1124598"/>
            </a:xfrm>
            <a:prstGeom prst="ellipse">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73DD362C-8AE5-AA81-E93F-9A56EEB790F7}"/>
                </a:ext>
              </a:extLst>
            </p:cNvPr>
            <p:cNvPicPr>
              <a:picLocks noChangeAspect="1"/>
            </p:cNvPicPr>
            <p:nvPr/>
          </p:nvPicPr>
          <p:blipFill>
            <a:blip r:embed="rId3"/>
            <a:stretch>
              <a:fillRect/>
            </a:stretch>
          </p:blipFill>
          <p:spPr>
            <a:xfrm>
              <a:off x="1284106" y="1555548"/>
              <a:ext cx="625717" cy="638959"/>
            </a:xfrm>
            <a:prstGeom prst="rect">
              <a:avLst/>
            </a:prstGeom>
            <a:grpFill/>
          </p:spPr>
        </p:pic>
      </p:grpSp>
      <p:grpSp>
        <p:nvGrpSpPr>
          <p:cNvPr id="27" name="Group 26">
            <a:extLst>
              <a:ext uri="{FF2B5EF4-FFF2-40B4-BE49-F238E27FC236}">
                <a16:creationId xmlns:a16="http://schemas.microsoft.com/office/drawing/2014/main" id="{7E1E9D0E-8653-2DDB-93DB-1578D43A9544}"/>
              </a:ext>
            </a:extLst>
          </p:cNvPr>
          <p:cNvGrpSpPr/>
          <p:nvPr/>
        </p:nvGrpSpPr>
        <p:grpSpPr>
          <a:xfrm>
            <a:off x="4042847" y="1750029"/>
            <a:ext cx="1124598" cy="1124598"/>
            <a:chOff x="3982559" y="1317954"/>
            <a:chExt cx="1124598" cy="1124598"/>
          </a:xfrm>
          <a:solidFill>
            <a:srgbClr val="F68621"/>
          </a:solidFill>
        </p:grpSpPr>
        <p:sp>
          <p:nvSpPr>
            <p:cNvPr id="28" name="Oval 27">
              <a:extLst>
                <a:ext uri="{FF2B5EF4-FFF2-40B4-BE49-F238E27FC236}">
                  <a16:creationId xmlns:a16="http://schemas.microsoft.com/office/drawing/2014/main" id="{0061A36B-16C1-3071-C453-F6E852A559C1}"/>
                </a:ext>
              </a:extLst>
            </p:cNvPr>
            <p:cNvSpPr/>
            <p:nvPr/>
          </p:nvSpPr>
          <p:spPr>
            <a:xfrm>
              <a:off x="3982559" y="1317954"/>
              <a:ext cx="1124598" cy="1124598"/>
            </a:xfrm>
            <a:prstGeom prst="ellipse">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ABE43DD9-F91E-32B6-B90D-4202C728041E}"/>
                </a:ext>
              </a:extLst>
            </p:cNvPr>
            <p:cNvPicPr>
              <a:picLocks noChangeAspect="1"/>
            </p:cNvPicPr>
            <p:nvPr/>
          </p:nvPicPr>
          <p:blipFill>
            <a:blip r:embed="rId4"/>
            <a:stretch>
              <a:fillRect/>
            </a:stretch>
          </p:blipFill>
          <p:spPr>
            <a:xfrm>
              <a:off x="4218766" y="1532621"/>
              <a:ext cx="691355" cy="689569"/>
            </a:xfrm>
            <a:prstGeom prst="rect">
              <a:avLst/>
            </a:prstGeom>
            <a:grpFill/>
          </p:spPr>
        </p:pic>
      </p:grpSp>
      <p:grpSp>
        <p:nvGrpSpPr>
          <p:cNvPr id="30" name="Group 29">
            <a:extLst>
              <a:ext uri="{FF2B5EF4-FFF2-40B4-BE49-F238E27FC236}">
                <a16:creationId xmlns:a16="http://schemas.microsoft.com/office/drawing/2014/main" id="{094DC83E-0EDC-E2F4-3B25-76F4C8C112CF}"/>
              </a:ext>
            </a:extLst>
          </p:cNvPr>
          <p:cNvGrpSpPr/>
          <p:nvPr/>
        </p:nvGrpSpPr>
        <p:grpSpPr>
          <a:xfrm>
            <a:off x="7026335" y="1750029"/>
            <a:ext cx="1124598" cy="1124598"/>
            <a:chOff x="6966047" y="1317954"/>
            <a:chExt cx="1124598" cy="1124598"/>
          </a:xfrm>
          <a:solidFill>
            <a:srgbClr val="F68621"/>
          </a:solidFill>
        </p:grpSpPr>
        <p:sp>
          <p:nvSpPr>
            <p:cNvPr id="32" name="Oval 31">
              <a:extLst>
                <a:ext uri="{FF2B5EF4-FFF2-40B4-BE49-F238E27FC236}">
                  <a16:creationId xmlns:a16="http://schemas.microsoft.com/office/drawing/2014/main" id="{BF691739-97AA-C37F-A9C7-08CC1DBD66DC}"/>
                </a:ext>
              </a:extLst>
            </p:cNvPr>
            <p:cNvSpPr/>
            <p:nvPr/>
          </p:nvSpPr>
          <p:spPr>
            <a:xfrm>
              <a:off x="6966047" y="1317954"/>
              <a:ext cx="1124598" cy="1124598"/>
            </a:xfrm>
            <a:prstGeom prst="ellipse">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46E33862-867E-B8C0-B4CB-B4AAA934C896}"/>
                </a:ext>
              </a:extLst>
            </p:cNvPr>
            <p:cNvPicPr>
              <a:picLocks noChangeAspect="1"/>
            </p:cNvPicPr>
            <p:nvPr/>
          </p:nvPicPr>
          <p:blipFill>
            <a:blip r:embed="rId5"/>
            <a:stretch>
              <a:fillRect/>
            </a:stretch>
          </p:blipFill>
          <p:spPr>
            <a:xfrm>
              <a:off x="7199396" y="1449440"/>
              <a:ext cx="657900" cy="733400"/>
            </a:xfrm>
            <a:prstGeom prst="rect">
              <a:avLst/>
            </a:prstGeom>
            <a:grpFill/>
          </p:spPr>
        </p:pic>
      </p:grpSp>
      <p:pic>
        <p:nvPicPr>
          <p:cNvPr id="34" name="Picture 2" descr="C:\Users\dxvesu\AppData\Local\Microsoft\Windows\Temporary Internet Files\Content.Outlook\Z16601P7\IMG-20190417-WA0018.jpg">
            <a:extLst>
              <a:ext uri="{FF2B5EF4-FFF2-40B4-BE49-F238E27FC236}">
                <a16:creationId xmlns:a16="http://schemas.microsoft.com/office/drawing/2014/main" id="{813ECC77-598F-DA5A-13B3-748BD366EDCE}"/>
              </a:ext>
            </a:extLst>
          </p:cNvPr>
          <p:cNvPicPr>
            <a:picLocks noChangeAspect="1" noChangeArrowheads="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085469" y="952579"/>
            <a:ext cx="2494621" cy="65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3488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1" y="296171"/>
            <a:ext cx="6854587" cy="357790"/>
          </a:xfrm>
          <a:prstGeom prst="rect">
            <a:avLst/>
          </a:prstGeom>
          <a:noFill/>
        </p:spPr>
        <p:txBody>
          <a:bodyPr wrap="squar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We are Champions for our Customers and our Communities </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11</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11</a:t>
            </a:fld>
            <a:endParaRPr lang="en-US" altLang="en-US" sz="900">
              <a:solidFill>
                <a:prstClr val="black">
                  <a:tint val="75000"/>
                </a:prstClr>
              </a:solidFill>
              <a:latin typeface="Calibri" panose="020F0502020204030204"/>
            </a:endParaRPr>
          </a:p>
        </p:txBody>
      </p:sp>
      <p:graphicFrame>
        <p:nvGraphicFramePr>
          <p:cNvPr id="2" name="Table 1">
            <a:extLst>
              <a:ext uri="{FF2B5EF4-FFF2-40B4-BE49-F238E27FC236}">
                <a16:creationId xmlns:a16="http://schemas.microsoft.com/office/drawing/2014/main" id="{DABD27F3-ABD2-8E43-9612-47A0057FCBF8}"/>
              </a:ext>
            </a:extLst>
          </p:cNvPr>
          <p:cNvGraphicFramePr>
            <a:graphicFrameLocks noGrp="1"/>
          </p:cNvGraphicFramePr>
          <p:nvPr>
            <p:extLst>
              <p:ext uri="{D42A27DB-BD31-4B8C-83A1-F6EECF244321}">
                <p14:modId xmlns:p14="http://schemas.microsoft.com/office/powerpoint/2010/main" val="3463032474"/>
              </p:ext>
            </p:extLst>
          </p:nvPr>
        </p:nvGraphicFramePr>
        <p:xfrm>
          <a:off x="6943513" y="2771682"/>
          <a:ext cx="1707481" cy="1663396"/>
        </p:xfrm>
        <a:graphic>
          <a:graphicData uri="http://schemas.openxmlformats.org/drawingml/2006/table">
            <a:tbl>
              <a:tblPr firstRow="1" firstCol="1" bandRow="1">
                <a:tableStyleId>{3B4B98B0-60AC-42C2-AFA5-B58CD77FA1E5}</a:tableStyleId>
              </a:tblPr>
              <a:tblGrid>
                <a:gridCol w="1707481">
                  <a:extLst>
                    <a:ext uri="{9D8B030D-6E8A-4147-A177-3AD203B41FA5}">
                      <a16:colId xmlns:a16="http://schemas.microsoft.com/office/drawing/2014/main" val="20004"/>
                    </a:ext>
                  </a:extLst>
                </a:gridCol>
              </a:tblGrid>
              <a:tr h="471904">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Customer Centricity</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68621"/>
                    </a:solidFill>
                  </a:tcPr>
                </a:tc>
                <a:extLst>
                  <a:ext uri="{0D108BD9-81ED-4DB2-BD59-A6C34878D82A}">
                    <a16:rowId xmlns:a16="http://schemas.microsoft.com/office/drawing/2014/main" val="10000"/>
                  </a:ext>
                </a:extLst>
              </a:tr>
              <a:tr h="1191492">
                <a:tc>
                  <a:txBody>
                    <a:bodyPr/>
                    <a:lstStyle/>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We make experiences easy and reliable—in ways that our customers find proactive, personal and empathetic.</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AEAEA">
                        <a:alpha val="20000"/>
                      </a:srgbClr>
                    </a:solid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4B712A06-618C-09AC-22AF-167D26A7EEBA}"/>
              </a:ext>
            </a:extLst>
          </p:cNvPr>
          <p:cNvGraphicFramePr>
            <a:graphicFrameLocks noGrp="1"/>
          </p:cNvGraphicFramePr>
          <p:nvPr>
            <p:extLst>
              <p:ext uri="{D42A27DB-BD31-4B8C-83A1-F6EECF244321}">
                <p14:modId xmlns:p14="http://schemas.microsoft.com/office/powerpoint/2010/main" val="3784797101"/>
              </p:ext>
            </p:extLst>
          </p:nvPr>
        </p:nvGraphicFramePr>
        <p:xfrm>
          <a:off x="457200" y="2771681"/>
          <a:ext cx="1536940" cy="1663395"/>
        </p:xfrm>
        <a:graphic>
          <a:graphicData uri="http://schemas.openxmlformats.org/drawingml/2006/table">
            <a:tbl>
              <a:tblPr firstRow="1" firstCol="1" bandRow="1">
                <a:tableStyleId>{3B4B98B0-60AC-42C2-AFA5-B58CD77FA1E5}</a:tableStyleId>
              </a:tblPr>
              <a:tblGrid>
                <a:gridCol w="1536940">
                  <a:extLst>
                    <a:ext uri="{9D8B030D-6E8A-4147-A177-3AD203B41FA5}">
                      <a16:colId xmlns:a16="http://schemas.microsoft.com/office/drawing/2014/main" val="2699558782"/>
                    </a:ext>
                  </a:extLst>
                </a:gridCol>
              </a:tblGrid>
              <a:tr h="471904">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Innovation</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68621"/>
                    </a:solidFill>
                  </a:tcPr>
                </a:tc>
                <a:extLst>
                  <a:ext uri="{0D108BD9-81ED-4DB2-BD59-A6C34878D82A}">
                    <a16:rowId xmlns:a16="http://schemas.microsoft.com/office/drawing/2014/main" val="3643170376"/>
                  </a:ext>
                </a:extLst>
              </a:tr>
              <a:tr h="1191491">
                <a:tc>
                  <a:txBody>
                    <a:bodyPr/>
                    <a:lstStyle/>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We leverage deep consumer insights to drive product</a:t>
                      </a:r>
                    </a:p>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innovation</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AEAEA">
                        <a:alpha val="20000"/>
                      </a:srgbClr>
                    </a:solidFill>
                  </a:tcPr>
                </a:tc>
                <a:extLst>
                  <a:ext uri="{0D108BD9-81ED-4DB2-BD59-A6C34878D82A}">
                    <a16:rowId xmlns:a16="http://schemas.microsoft.com/office/drawing/2014/main" val="2579916091"/>
                  </a:ext>
                </a:extLst>
              </a:tr>
            </a:tbl>
          </a:graphicData>
        </a:graphic>
      </p:graphicFrame>
      <p:graphicFrame>
        <p:nvGraphicFramePr>
          <p:cNvPr id="4" name="Table 3">
            <a:extLst>
              <a:ext uri="{FF2B5EF4-FFF2-40B4-BE49-F238E27FC236}">
                <a16:creationId xmlns:a16="http://schemas.microsoft.com/office/drawing/2014/main" id="{ADF5EC9B-EBA4-3EBB-7123-D276D26E9814}"/>
              </a:ext>
            </a:extLst>
          </p:cNvPr>
          <p:cNvGraphicFramePr>
            <a:graphicFrameLocks noGrp="1"/>
          </p:cNvGraphicFramePr>
          <p:nvPr>
            <p:extLst>
              <p:ext uri="{D42A27DB-BD31-4B8C-83A1-F6EECF244321}">
                <p14:modId xmlns:p14="http://schemas.microsoft.com/office/powerpoint/2010/main" val="33791373"/>
              </p:ext>
            </p:extLst>
          </p:nvPr>
        </p:nvGraphicFramePr>
        <p:xfrm>
          <a:off x="1994140" y="2771683"/>
          <a:ext cx="1439986" cy="1663394"/>
        </p:xfrm>
        <a:graphic>
          <a:graphicData uri="http://schemas.openxmlformats.org/drawingml/2006/table">
            <a:tbl>
              <a:tblPr firstRow="1" firstCol="1" bandRow="1">
                <a:tableStyleId>{3B4B98B0-60AC-42C2-AFA5-B58CD77FA1E5}</a:tableStyleId>
              </a:tblPr>
              <a:tblGrid>
                <a:gridCol w="1439986">
                  <a:extLst>
                    <a:ext uri="{9D8B030D-6E8A-4147-A177-3AD203B41FA5}">
                      <a16:colId xmlns:a16="http://schemas.microsoft.com/office/drawing/2014/main" val="3543433278"/>
                    </a:ext>
                  </a:extLst>
                </a:gridCol>
              </a:tblGrid>
              <a:tr h="471904">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Rich Experience</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68621"/>
                    </a:solidFill>
                  </a:tcPr>
                </a:tc>
                <a:extLst>
                  <a:ext uri="{0D108BD9-81ED-4DB2-BD59-A6C34878D82A}">
                    <a16:rowId xmlns:a16="http://schemas.microsoft.com/office/drawing/2014/main" val="158814766"/>
                  </a:ext>
                </a:extLst>
              </a:tr>
              <a:tr h="1191490">
                <a:tc>
                  <a:txBody>
                    <a:bodyPr/>
                    <a:lstStyle/>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We make the complex simpler to improve the customer experience</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AEAEA">
                        <a:alpha val="20000"/>
                      </a:srgbClr>
                    </a:solidFill>
                  </a:tcPr>
                </a:tc>
                <a:extLst>
                  <a:ext uri="{0D108BD9-81ED-4DB2-BD59-A6C34878D82A}">
                    <a16:rowId xmlns:a16="http://schemas.microsoft.com/office/drawing/2014/main" val="82361242"/>
                  </a:ext>
                </a:extLst>
              </a:tr>
            </a:tbl>
          </a:graphicData>
        </a:graphic>
      </p:graphicFrame>
      <p:graphicFrame>
        <p:nvGraphicFramePr>
          <p:cNvPr id="5" name="Table 4">
            <a:extLst>
              <a:ext uri="{FF2B5EF4-FFF2-40B4-BE49-F238E27FC236}">
                <a16:creationId xmlns:a16="http://schemas.microsoft.com/office/drawing/2014/main" id="{3E83BEA0-454E-197B-BA9A-830FA0C56614}"/>
              </a:ext>
            </a:extLst>
          </p:cNvPr>
          <p:cNvGraphicFramePr>
            <a:graphicFrameLocks noGrp="1"/>
          </p:cNvGraphicFramePr>
          <p:nvPr>
            <p:extLst>
              <p:ext uri="{D42A27DB-BD31-4B8C-83A1-F6EECF244321}">
                <p14:modId xmlns:p14="http://schemas.microsoft.com/office/powerpoint/2010/main" val="4048425114"/>
              </p:ext>
            </p:extLst>
          </p:nvPr>
        </p:nvGraphicFramePr>
        <p:xfrm>
          <a:off x="3434126" y="2767014"/>
          <a:ext cx="1788640" cy="1671424"/>
        </p:xfrm>
        <a:graphic>
          <a:graphicData uri="http://schemas.openxmlformats.org/drawingml/2006/table">
            <a:tbl>
              <a:tblPr firstRow="1" firstCol="1" bandRow="1">
                <a:tableStyleId>{3B4B98B0-60AC-42C2-AFA5-B58CD77FA1E5}</a:tableStyleId>
              </a:tblPr>
              <a:tblGrid>
                <a:gridCol w="1788640">
                  <a:extLst>
                    <a:ext uri="{9D8B030D-6E8A-4147-A177-3AD203B41FA5}">
                      <a16:colId xmlns:a16="http://schemas.microsoft.com/office/drawing/2014/main" val="2330021284"/>
                    </a:ext>
                  </a:extLst>
                </a:gridCol>
              </a:tblGrid>
              <a:tr h="477368">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Comprehensive Plans</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68621"/>
                    </a:solidFill>
                  </a:tcPr>
                </a:tc>
                <a:extLst>
                  <a:ext uri="{0D108BD9-81ED-4DB2-BD59-A6C34878D82A}">
                    <a16:rowId xmlns:a16="http://schemas.microsoft.com/office/drawing/2014/main" val="3422020949"/>
                  </a:ext>
                </a:extLst>
              </a:tr>
              <a:tr h="1194056">
                <a:tc>
                  <a:txBody>
                    <a:bodyPr/>
                    <a:lstStyle/>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We offer easy to understand, affordable products designed to meet the unique needs of the customers</a:t>
                      </a:r>
                      <a:r>
                        <a:rPr lang="en-US" sz="1100" b="0" baseline="0" dirty="0">
                          <a:effectLst/>
                          <a:latin typeface="Arial" panose="020B0604020202020204" pitchFamily="34" charset="0"/>
                          <a:cs typeface="Arial" panose="020B0604020202020204" pitchFamily="34" charset="0"/>
                        </a:rPr>
                        <a:t> across all segments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AEAEA">
                        <a:alpha val="20000"/>
                      </a:srgbClr>
                    </a:solidFill>
                  </a:tcPr>
                </a:tc>
                <a:extLst>
                  <a:ext uri="{0D108BD9-81ED-4DB2-BD59-A6C34878D82A}">
                    <a16:rowId xmlns:a16="http://schemas.microsoft.com/office/drawing/2014/main" val="3011911899"/>
                  </a:ext>
                </a:extLst>
              </a:tr>
            </a:tbl>
          </a:graphicData>
        </a:graphic>
      </p:graphicFrame>
      <p:graphicFrame>
        <p:nvGraphicFramePr>
          <p:cNvPr id="6" name="Table 5">
            <a:extLst>
              <a:ext uri="{FF2B5EF4-FFF2-40B4-BE49-F238E27FC236}">
                <a16:creationId xmlns:a16="http://schemas.microsoft.com/office/drawing/2014/main" id="{AC721EC7-90D9-5B72-0C71-A30640CCC9A8}"/>
              </a:ext>
            </a:extLst>
          </p:cNvPr>
          <p:cNvGraphicFramePr>
            <a:graphicFrameLocks noGrp="1"/>
          </p:cNvGraphicFramePr>
          <p:nvPr>
            <p:extLst>
              <p:ext uri="{D42A27DB-BD31-4B8C-83A1-F6EECF244321}">
                <p14:modId xmlns:p14="http://schemas.microsoft.com/office/powerpoint/2010/main" val="2240262163"/>
              </p:ext>
            </p:extLst>
          </p:nvPr>
        </p:nvGraphicFramePr>
        <p:xfrm>
          <a:off x="5222775" y="2771683"/>
          <a:ext cx="1720745" cy="1663394"/>
        </p:xfrm>
        <a:graphic>
          <a:graphicData uri="http://schemas.openxmlformats.org/drawingml/2006/table">
            <a:tbl>
              <a:tblPr firstRow="1" firstCol="1" bandRow="1">
                <a:tableStyleId>{3B4B98B0-60AC-42C2-AFA5-B58CD77FA1E5}</a:tableStyleId>
              </a:tblPr>
              <a:tblGrid>
                <a:gridCol w="1720745">
                  <a:extLst>
                    <a:ext uri="{9D8B030D-6E8A-4147-A177-3AD203B41FA5}">
                      <a16:colId xmlns:a16="http://schemas.microsoft.com/office/drawing/2014/main" val="3832432340"/>
                    </a:ext>
                  </a:extLst>
                </a:gridCol>
              </a:tblGrid>
              <a:tr h="471904">
                <a:tc>
                  <a:txBody>
                    <a:bodyPr/>
                    <a:lstStyle/>
                    <a:p>
                      <a:pPr marL="0" marR="0" algn="ctr">
                        <a:lnSpc>
                          <a:spcPct val="115000"/>
                        </a:lnSpc>
                        <a:spcBef>
                          <a:spcPts val="0"/>
                        </a:spcBef>
                        <a:spcAft>
                          <a:spcPts val="0"/>
                        </a:spcAft>
                      </a:pPr>
                      <a:r>
                        <a:rPr lang="en-US" sz="1200" b="1" dirty="0">
                          <a:solidFill>
                            <a:schemeClr val="bg1"/>
                          </a:solidFill>
                          <a:effectLst/>
                          <a:latin typeface="Arial" panose="020B0604020202020204" pitchFamily="34" charset="0"/>
                          <a:cs typeface="Arial" panose="020B0604020202020204" pitchFamily="34" charset="0"/>
                        </a:rPr>
                        <a:t>Health &amp; Wellness </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68621"/>
                    </a:solidFill>
                  </a:tcPr>
                </a:tc>
                <a:extLst>
                  <a:ext uri="{0D108BD9-81ED-4DB2-BD59-A6C34878D82A}">
                    <a16:rowId xmlns:a16="http://schemas.microsoft.com/office/drawing/2014/main" val="3000842290"/>
                  </a:ext>
                </a:extLst>
              </a:tr>
              <a:tr h="1191490">
                <a:tc>
                  <a:txBody>
                    <a:bodyPr/>
                    <a:lstStyle/>
                    <a:p>
                      <a:pPr marL="0" marR="0" algn="ctr">
                        <a:lnSpc>
                          <a:spcPct val="115000"/>
                        </a:lnSpc>
                        <a:spcBef>
                          <a:spcPts val="0"/>
                        </a:spcBef>
                        <a:spcAft>
                          <a:spcPts val="0"/>
                        </a:spcAft>
                      </a:pPr>
                      <a:r>
                        <a:rPr lang="en-US" sz="1100" b="0" dirty="0">
                          <a:effectLst/>
                          <a:latin typeface="Arial" panose="020B0604020202020204" pitchFamily="34" charset="0"/>
                          <a:cs typeface="Arial" panose="020B0604020202020204" pitchFamily="34" charset="0"/>
                        </a:rPr>
                        <a:t>We offer a variety of wellness programs and services to help customer live healthier, fuller lives</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EAEAEA">
                        <a:alpha val="20000"/>
                      </a:srgbClr>
                    </a:solidFill>
                  </a:tcPr>
                </a:tc>
                <a:extLst>
                  <a:ext uri="{0D108BD9-81ED-4DB2-BD59-A6C34878D82A}">
                    <a16:rowId xmlns:a16="http://schemas.microsoft.com/office/drawing/2014/main" val="2039826124"/>
                  </a:ext>
                </a:extLst>
              </a:tr>
            </a:tbl>
          </a:graphicData>
        </a:graphic>
      </p:graphicFrame>
      <p:pic>
        <p:nvPicPr>
          <p:cNvPr id="7" name="Picture 6">
            <a:extLst>
              <a:ext uri="{FF2B5EF4-FFF2-40B4-BE49-F238E27FC236}">
                <a16:creationId xmlns:a16="http://schemas.microsoft.com/office/drawing/2014/main" id="{6F005A8F-3EE8-FEBA-2A85-51FE3B9D6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71" y="1186024"/>
            <a:ext cx="1383396" cy="1383396"/>
          </a:xfrm>
          <a:prstGeom prst="rect">
            <a:avLst/>
          </a:prstGeom>
          <a:grpFill/>
          <a:ln>
            <a:noFill/>
          </a:ln>
          <a:effectLst>
            <a:softEdge rad="0"/>
          </a:effectLst>
        </p:spPr>
      </p:pic>
      <p:pic>
        <p:nvPicPr>
          <p:cNvPr id="9" name="Picture 8">
            <a:extLst>
              <a:ext uri="{FF2B5EF4-FFF2-40B4-BE49-F238E27FC236}">
                <a16:creationId xmlns:a16="http://schemas.microsoft.com/office/drawing/2014/main" id="{BC559AA5-9C99-2420-4C04-084EA66C5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414" y="1216039"/>
            <a:ext cx="1357457" cy="1357457"/>
          </a:xfrm>
          <a:prstGeom prst="rect">
            <a:avLst/>
          </a:prstGeom>
        </p:spPr>
      </p:pic>
      <p:pic>
        <p:nvPicPr>
          <p:cNvPr id="18" name="Picture 17">
            <a:extLst>
              <a:ext uri="{FF2B5EF4-FFF2-40B4-BE49-F238E27FC236}">
                <a16:creationId xmlns:a16="http://schemas.microsoft.com/office/drawing/2014/main" id="{AD9BF171-728E-9FE2-6BE2-7968B6457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0637" y="1216349"/>
            <a:ext cx="1357122" cy="1357122"/>
          </a:xfrm>
          <a:prstGeom prst="rect">
            <a:avLst/>
          </a:prstGeom>
        </p:spPr>
      </p:pic>
      <p:pic>
        <p:nvPicPr>
          <p:cNvPr id="20" name="Picture 19">
            <a:extLst>
              <a:ext uri="{FF2B5EF4-FFF2-40B4-BE49-F238E27FC236}">
                <a16:creationId xmlns:a16="http://schemas.microsoft.com/office/drawing/2014/main" id="{1B7C06B8-1436-4BDE-B855-050B34086E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4261" y="1213603"/>
            <a:ext cx="1417757" cy="1417757"/>
          </a:xfrm>
          <a:prstGeom prst="rect">
            <a:avLst/>
          </a:prstGeom>
        </p:spPr>
      </p:pic>
      <p:pic>
        <p:nvPicPr>
          <p:cNvPr id="21" name="Picture 20">
            <a:extLst>
              <a:ext uri="{FF2B5EF4-FFF2-40B4-BE49-F238E27FC236}">
                <a16:creationId xmlns:a16="http://schemas.microsoft.com/office/drawing/2014/main" id="{4E8D8CA0-4833-9DDE-5F5C-45EB38780B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1487" y="1213877"/>
            <a:ext cx="1411533" cy="1411533"/>
          </a:xfrm>
          <a:prstGeom prst="rect">
            <a:avLst/>
          </a:prstGeom>
        </p:spPr>
      </p:pic>
    </p:spTree>
    <p:extLst>
      <p:ext uri="{BB962C8B-B14F-4D97-AF65-F5344CB8AC3E}">
        <p14:creationId xmlns:p14="http://schemas.microsoft.com/office/powerpoint/2010/main" val="3187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6569427" cy="900246"/>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Get started on a Healthier You </a:t>
            </a:r>
            <a:r>
              <a:rPr lang="en-US" sz="1800" b="1" dirty="0">
                <a:solidFill>
                  <a:schemeClr val="bg1"/>
                </a:solidFill>
                <a:latin typeface="Arial" panose="020B0604020202020204" pitchFamily="34" charset="0"/>
                <a:cs typeface="Arial" panose="020B0604020202020204" pitchFamily="34" charset="0"/>
              </a:rPr>
              <a:t>with our Products &amp; Services</a:t>
            </a:r>
            <a:endParaRPr lang="en-IN" sz="1800" b="1" dirty="0">
              <a:latin typeface="Arial" panose="020B0604020202020204" pitchFamily="34" charset="0"/>
              <a:cs typeface="Arial" panose="020B0604020202020204" pitchFamily="34" charset="0"/>
            </a:endParaRPr>
          </a:p>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b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12</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12</a:t>
            </a:fld>
            <a:endParaRPr lang="en-US" altLang="en-US" sz="900">
              <a:solidFill>
                <a:prstClr val="black">
                  <a:tint val="75000"/>
                </a:prstClr>
              </a:solidFill>
              <a:latin typeface="Calibri" panose="020F0502020204030204"/>
            </a:endParaRPr>
          </a:p>
        </p:txBody>
      </p:sp>
      <p:sp>
        <p:nvSpPr>
          <p:cNvPr id="2" name="Rectangle 1">
            <a:extLst>
              <a:ext uri="{FF2B5EF4-FFF2-40B4-BE49-F238E27FC236}">
                <a16:creationId xmlns:a16="http://schemas.microsoft.com/office/drawing/2014/main" id="{AB098EAB-D117-596C-49E3-D9820B15A8C2}"/>
              </a:ext>
            </a:extLst>
          </p:cNvPr>
          <p:cNvSpPr/>
          <p:nvPr/>
        </p:nvSpPr>
        <p:spPr>
          <a:xfrm>
            <a:off x="-4457" y="2100447"/>
            <a:ext cx="4535388" cy="20969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EAF0B7D6-24FC-0144-3A57-E4D1764FF778}"/>
              </a:ext>
            </a:extLst>
          </p:cNvPr>
          <p:cNvSpPr txBox="1"/>
          <p:nvPr/>
        </p:nvSpPr>
        <p:spPr>
          <a:xfrm>
            <a:off x="188533" y="2280049"/>
            <a:ext cx="4149408" cy="1631179"/>
          </a:xfrm>
          <a:prstGeom prst="rect">
            <a:avLst/>
          </a:prstGeom>
          <a:noFill/>
        </p:spPr>
        <p:txBody>
          <a:bodyPr wrap="square" lIns="91404" tIns="45702" rIns="91404" bIns="45702" rtlCol="0">
            <a:spAutoFit/>
          </a:bodyPr>
          <a:lstStyle/>
          <a:p>
            <a:pPr algn="just"/>
            <a:r>
              <a:rPr lang="en-US" sz="1400" dirty="0">
                <a:latin typeface="Arial" panose="020B0604020202020204" pitchFamily="34" charset="0"/>
                <a:cs typeface="Arial" panose="020B0604020202020204" pitchFamily="34" charset="0"/>
              </a:rPr>
              <a:t>With a deep focus on health and wellness, at  </a:t>
            </a:r>
            <a:r>
              <a:rPr lang="en-US" sz="1600" b="1" dirty="0">
                <a:solidFill>
                  <a:srgbClr val="E3530A"/>
                </a:solidFill>
                <a:latin typeface="Arial" panose="020B0604020202020204" pitchFamily="34" charset="0"/>
                <a:cs typeface="Arial" panose="020B0604020202020204" pitchFamily="34" charset="0"/>
              </a:rPr>
              <a:t>ManipalCigna Health Insurance</a:t>
            </a:r>
            <a:r>
              <a:rPr lang="en-US" sz="1400" dirty="0">
                <a:latin typeface="Arial" panose="020B0604020202020204" pitchFamily="34" charset="0"/>
                <a:cs typeface="Arial" panose="020B0604020202020204" pitchFamily="34" charset="0"/>
              </a:rPr>
              <a:t> we offer a full suite of insurance solutions ranging from health, personal accident, major illness, travel and global care to individual customers, employer-employee, and non-employer-employee groups to meet their diverse health needs. </a:t>
            </a:r>
          </a:p>
        </p:txBody>
      </p:sp>
      <p:grpSp>
        <p:nvGrpSpPr>
          <p:cNvPr id="4" name="Group 3">
            <a:extLst>
              <a:ext uri="{FF2B5EF4-FFF2-40B4-BE49-F238E27FC236}">
                <a16:creationId xmlns:a16="http://schemas.microsoft.com/office/drawing/2014/main" id="{D4F8C1E3-418E-7C55-F816-899FA64B7512}"/>
              </a:ext>
            </a:extLst>
          </p:cNvPr>
          <p:cNvGrpSpPr/>
          <p:nvPr/>
        </p:nvGrpSpPr>
        <p:grpSpPr>
          <a:xfrm>
            <a:off x="0" y="1508761"/>
            <a:ext cx="4535568" cy="595745"/>
            <a:chOff x="-1" y="1508752"/>
            <a:chExt cx="4535568" cy="595745"/>
          </a:xfrm>
          <a:solidFill>
            <a:srgbClr val="E65E2D"/>
          </a:solidFill>
        </p:grpSpPr>
        <p:sp>
          <p:nvSpPr>
            <p:cNvPr id="5" name="Snip Single Corner Rectangle 15">
              <a:extLst>
                <a:ext uri="{FF2B5EF4-FFF2-40B4-BE49-F238E27FC236}">
                  <a16:creationId xmlns:a16="http://schemas.microsoft.com/office/drawing/2014/main" id="{8C8851AF-6614-6300-97D2-8833A9D92E66}"/>
                </a:ext>
              </a:extLst>
            </p:cNvPr>
            <p:cNvSpPr/>
            <p:nvPr/>
          </p:nvSpPr>
          <p:spPr>
            <a:xfrm>
              <a:off x="0" y="1508752"/>
              <a:ext cx="4530930" cy="595745"/>
            </a:xfrm>
            <a:prstGeom prst="snip1Rect">
              <a:avLst>
                <a:gd name="adj" fmla="val 50000"/>
              </a:avLst>
            </a:prstGeom>
            <a:solidFill>
              <a:srgbClr val="F686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2AF665A-C136-1A64-5549-8F63F2166DB2}"/>
                </a:ext>
              </a:extLst>
            </p:cNvPr>
            <p:cNvSpPr/>
            <p:nvPr/>
          </p:nvSpPr>
          <p:spPr>
            <a:xfrm>
              <a:off x="-1" y="1625563"/>
              <a:ext cx="4017820" cy="400110"/>
            </a:xfrm>
            <a:prstGeom prst="rect">
              <a:avLst/>
            </a:prstGeom>
            <a:solidFill>
              <a:srgbClr val="F68621"/>
            </a:solid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OUR PRODUCT PHILOSOPHY</a:t>
              </a:r>
              <a:endParaRPr lang="en-IN" sz="2000" b="1" dirty="0">
                <a:solidFill>
                  <a:schemeClr val="bg1"/>
                </a:solidFill>
                <a:latin typeface="Arial" panose="020B0604020202020204" pitchFamily="34" charset="0"/>
                <a:cs typeface="Arial" panose="020B0604020202020204" pitchFamily="34" charset="0"/>
              </a:endParaRPr>
            </a:p>
          </p:txBody>
        </p:sp>
        <p:sp>
          <p:nvSpPr>
            <p:cNvPr id="7" name="Right Triangle 17">
              <a:extLst>
                <a:ext uri="{FF2B5EF4-FFF2-40B4-BE49-F238E27FC236}">
                  <a16:creationId xmlns:a16="http://schemas.microsoft.com/office/drawing/2014/main" id="{E57B7CBC-86E4-2367-BE62-F7F7F1555CB1}"/>
                </a:ext>
              </a:extLst>
            </p:cNvPr>
            <p:cNvSpPr/>
            <p:nvPr/>
          </p:nvSpPr>
          <p:spPr>
            <a:xfrm>
              <a:off x="4218520" y="1518050"/>
              <a:ext cx="317047" cy="308236"/>
            </a:xfrm>
            <a:custGeom>
              <a:avLst/>
              <a:gdLst>
                <a:gd name="connsiteX0" fmla="*/ 0 w 326572"/>
                <a:gd name="connsiteY0" fmla="*/ 327286 h 327286"/>
                <a:gd name="connsiteX1" fmla="*/ 0 w 326572"/>
                <a:gd name="connsiteY1" fmla="*/ 0 h 327286"/>
                <a:gd name="connsiteX2" fmla="*/ 326572 w 326572"/>
                <a:gd name="connsiteY2" fmla="*/ 327286 h 327286"/>
                <a:gd name="connsiteX3" fmla="*/ 0 w 326572"/>
                <a:gd name="connsiteY3" fmla="*/ 327286 h 327286"/>
                <a:gd name="connsiteX0" fmla="*/ 0 w 326572"/>
                <a:gd name="connsiteY0" fmla="*/ 308236 h 308236"/>
                <a:gd name="connsiteX1" fmla="*/ 9525 w 326572"/>
                <a:gd name="connsiteY1" fmla="*/ 0 h 308236"/>
                <a:gd name="connsiteX2" fmla="*/ 326572 w 326572"/>
                <a:gd name="connsiteY2" fmla="*/ 308236 h 308236"/>
                <a:gd name="connsiteX3" fmla="*/ 0 w 326572"/>
                <a:gd name="connsiteY3" fmla="*/ 308236 h 308236"/>
                <a:gd name="connsiteX0" fmla="*/ 0 w 317047"/>
                <a:gd name="connsiteY0" fmla="*/ 308236 h 308236"/>
                <a:gd name="connsiteX1" fmla="*/ 9525 w 317047"/>
                <a:gd name="connsiteY1" fmla="*/ 0 h 308236"/>
                <a:gd name="connsiteX2" fmla="*/ 317047 w 317047"/>
                <a:gd name="connsiteY2" fmla="*/ 303474 h 308236"/>
                <a:gd name="connsiteX3" fmla="*/ 0 w 317047"/>
                <a:gd name="connsiteY3" fmla="*/ 308236 h 308236"/>
              </a:gdLst>
              <a:ahLst/>
              <a:cxnLst>
                <a:cxn ang="0">
                  <a:pos x="connsiteX0" y="connsiteY0"/>
                </a:cxn>
                <a:cxn ang="0">
                  <a:pos x="connsiteX1" y="connsiteY1"/>
                </a:cxn>
                <a:cxn ang="0">
                  <a:pos x="connsiteX2" y="connsiteY2"/>
                </a:cxn>
                <a:cxn ang="0">
                  <a:pos x="connsiteX3" y="connsiteY3"/>
                </a:cxn>
              </a:cxnLst>
              <a:rect l="l" t="t" r="r" b="b"/>
              <a:pathLst>
                <a:path w="317047" h="308236">
                  <a:moveTo>
                    <a:pt x="0" y="308236"/>
                  </a:moveTo>
                  <a:lnTo>
                    <a:pt x="9525" y="0"/>
                  </a:lnTo>
                  <a:lnTo>
                    <a:pt x="317047" y="303474"/>
                  </a:lnTo>
                  <a:lnTo>
                    <a:pt x="0" y="308236"/>
                  </a:lnTo>
                  <a:close/>
                </a:path>
              </a:pathLst>
            </a:custGeom>
            <a:solidFill>
              <a:srgbClr val="E352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b="1"/>
            </a:p>
          </p:txBody>
        </p:sp>
      </p:grpSp>
      <p:sp>
        <p:nvSpPr>
          <p:cNvPr id="9" name="Freeform 51">
            <a:extLst>
              <a:ext uri="{FF2B5EF4-FFF2-40B4-BE49-F238E27FC236}">
                <a16:creationId xmlns:a16="http://schemas.microsoft.com/office/drawing/2014/main" id="{114350D6-B758-9D9E-D06C-1E5EF19562CE}"/>
              </a:ext>
            </a:extLst>
          </p:cNvPr>
          <p:cNvSpPr/>
          <p:nvPr/>
        </p:nvSpPr>
        <p:spPr>
          <a:xfrm>
            <a:off x="4847708" y="1783136"/>
            <a:ext cx="4292525" cy="3359737"/>
          </a:xfrm>
          <a:custGeom>
            <a:avLst/>
            <a:gdLst>
              <a:gd name="connsiteX0" fmla="*/ 5059139 w 6754692"/>
              <a:gd name="connsiteY0" fmla="*/ 1333963 h 5135841"/>
              <a:gd name="connsiteX1" fmla="*/ 6321882 w 6754692"/>
              <a:gd name="connsiteY1" fmla="*/ 3264363 h 5135841"/>
              <a:gd name="connsiteX2" fmla="*/ 6336396 w 6754692"/>
              <a:gd name="connsiteY2" fmla="*/ 4918991 h 5135841"/>
              <a:gd name="connsiteX3" fmla="*/ 1314453 w 6754692"/>
              <a:gd name="connsiteY3" fmla="*/ 4889963 h 5135841"/>
              <a:gd name="connsiteX4" fmla="*/ 51711 w 6754692"/>
              <a:gd name="connsiteY4" fmla="*/ 2843449 h 5135841"/>
              <a:gd name="connsiteX5" fmla="*/ 240396 w 6754692"/>
              <a:gd name="connsiteY5" fmla="*/ 2828934 h 5135841"/>
              <a:gd name="connsiteX6" fmla="*/ 211368 w 6754692"/>
              <a:gd name="connsiteY6" fmla="*/ 2393506 h 5135841"/>
              <a:gd name="connsiteX7" fmla="*/ 530682 w 6754692"/>
              <a:gd name="connsiteY7" fmla="*/ 2074191 h 5135841"/>
              <a:gd name="connsiteX8" fmla="*/ 879025 w 6754692"/>
              <a:gd name="connsiteY8" fmla="*/ 1943563 h 5135841"/>
              <a:gd name="connsiteX9" fmla="*/ 646796 w 6754692"/>
              <a:gd name="connsiteY9" fmla="*/ 1406534 h 5135841"/>
              <a:gd name="connsiteX10" fmla="*/ 806453 w 6754692"/>
              <a:gd name="connsiteY10" fmla="*/ 1333963 h 5135841"/>
              <a:gd name="connsiteX11" fmla="*/ 806453 w 6754692"/>
              <a:gd name="connsiteY11" fmla="*/ 985620 h 5135841"/>
              <a:gd name="connsiteX12" fmla="*/ 1053196 w 6754692"/>
              <a:gd name="connsiteY12" fmla="*/ 608249 h 5135841"/>
              <a:gd name="connsiteX13" fmla="*/ 1517653 w 6754692"/>
              <a:gd name="connsiteY13" fmla="*/ 550191 h 5135841"/>
              <a:gd name="connsiteX14" fmla="*/ 1851482 w 6754692"/>
              <a:gd name="connsiteY14" fmla="*/ 724363 h 5135841"/>
              <a:gd name="connsiteX15" fmla="*/ 1967596 w 6754692"/>
              <a:gd name="connsiteY15" fmla="*/ 913049 h 5135841"/>
              <a:gd name="connsiteX16" fmla="*/ 2083711 w 6754692"/>
              <a:gd name="connsiteY16" fmla="*/ 825963 h 5135841"/>
              <a:gd name="connsiteX17" fmla="*/ 2417539 w 6754692"/>
              <a:gd name="connsiteY17" fmla="*/ 1551677 h 5135841"/>
              <a:gd name="connsiteX18" fmla="*/ 2693311 w 6754692"/>
              <a:gd name="connsiteY18" fmla="*/ 1551677 h 5135841"/>
              <a:gd name="connsiteX19" fmla="*/ 2373996 w 6754692"/>
              <a:gd name="connsiteY19" fmla="*/ 985620 h 5135841"/>
              <a:gd name="connsiteX20" fmla="*/ 2519139 w 6754692"/>
              <a:gd name="connsiteY20" fmla="*/ 913049 h 5135841"/>
              <a:gd name="connsiteX21" fmla="*/ 2446568 w 6754692"/>
              <a:gd name="connsiteY21" fmla="*/ 637277 h 5135841"/>
              <a:gd name="connsiteX22" fmla="*/ 2548168 w 6754692"/>
              <a:gd name="connsiteY22" fmla="*/ 245391 h 5135841"/>
              <a:gd name="connsiteX23" fmla="*/ 2925539 w 6754692"/>
              <a:gd name="connsiteY23" fmla="*/ 13163 h 5135841"/>
              <a:gd name="connsiteX24" fmla="*/ 3360968 w 6754692"/>
              <a:gd name="connsiteY24" fmla="*/ 56706 h 5135841"/>
              <a:gd name="connsiteX25" fmla="*/ 3535139 w 6754692"/>
              <a:gd name="connsiteY25" fmla="*/ 288934 h 5135841"/>
              <a:gd name="connsiteX26" fmla="*/ 3636739 w 6754692"/>
              <a:gd name="connsiteY26" fmla="*/ 390534 h 5135841"/>
              <a:gd name="connsiteX27" fmla="*/ 3796396 w 6754692"/>
              <a:gd name="connsiteY27" fmla="*/ 361506 h 5135841"/>
              <a:gd name="connsiteX28" fmla="*/ 4144739 w 6754692"/>
              <a:gd name="connsiteY28" fmla="*/ 1087220 h 5135841"/>
              <a:gd name="connsiteX29" fmla="*/ 4391482 w 6754692"/>
              <a:gd name="connsiteY29" fmla="*/ 1043677 h 5135841"/>
              <a:gd name="connsiteX30" fmla="*/ 4768853 w 6754692"/>
              <a:gd name="connsiteY30" fmla="*/ 1188820 h 5135841"/>
              <a:gd name="connsiteX31" fmla="*/ 4986568 w 6754692"/>
              <a:gd name="connsiteY31" fmla="*/ 1421049 h 5135841"/>
              <a:gd name="connsiteX32" fmla="*/ 5059139 w 6754692"/>
              <a:gd name="connsiteY32" fmla="*/ 1333963 h 5135841"/>
              <a:gd name="connsiteX0" fmla="*/ 5059139 w 6754692"/>
              <a:gd name="connsiteY0" fmla="*/ 1333963 h 5135841"/>
              <a:gd name="connsiteX1" fmla="*/ 6321882 w 6754692"/>
              <a:gd name="connsiteY1" fmla="*/ 3264363 h 5135841"/>
              <a:gd name="connsiteX2" fmla="*/ 6336396 w 6754692"/>
              <a:gd name="connsiteY2" fmla="*/ 4918991 h 5135841"/>
              <a:gd name="connsiteX3" fmla="*/ 1314453 w 6754692"/>
              <a:gd name="connsiteY3" fmla="*/ 4889963 h 5135841"/>
              <a:gd name="connsiteX4" fmla="*/ 51711 w 6754692"/>
              <a:gd name="connsiteY4" fmla="*/ 2843449 h 5135841"/>
              <a:gd name="connsiteX5" fmla="*/ 240396 w 6754692"/>
              <a:gd name="connsiteY5" fmla="*/ 2828934 h 5135841"/>
              <a:gd name="connsiteX6" fmla="*/ 211368 w 6754692"/>
              <a:gd name="connsiteY6" fmla="*/ 2393506 h 5135841"/>
              <a:gd name="connsiteX7" fmla="*/ 530682 w 6754692"/>
              <a:gd name="connsiteY7" fmla="*/ 2074191 h 5135841"/>
              <a:gd name="connsiteX8" fmla="*/ 879025 w 6754692"/>
              <a:gd name="connsiteY8" fmla="*/ 1943563 h 5135841"/>
              <a:gd name="connsiteX9" fmla="*/ 646796 w 6754692"/>
              <a:gd name="connsiteY9" fmla="*/ 1406534 h 5135841"/>
              <a:gd name="connsiteX10" fmla="*/ 806453 w 6754692"/>
              <a:gd name="connsiteY10" fmla="*/ 1333963 h 5135841"/>
              <a:gd name="connsiteX11" fmla="*/ 806453 w 6754692"/>
              <a:gd name="connsiteY11" fmla="*/ 985620 h 5135841"/>
              <a:gd name="connsiteX12" fmla="*/ 1053196 w 6754692"/>
              <a:gd name="connsiteY12" fmla="*/ 608249 h 5135841"/>
              <a:gd name="connsiteX13" fmla="*/ 1517653 w 6754692"/>
              <a:gd name="connsiteY13" fmla="*/ 550191 h 5135841"/>
              <a:gd name="connsiteX14" fmla="*/ 1851482 w 6754692"/>
              <a:gd name="connsiteY14" fmla="*/ 724363 h 5135841"/>
              <a:gd name="connsiteX15" fmla="*/ 1967596 w 6754692"/>
              <a:gd name="connsiteY15" fmla="*/ 913049 h 5135841"/>
              <a:gd name="connsiteX16" fmla="*/ 2083711 w 6754692"/>
              <a:gd name="connsiteY16" fmla="*/ 825963 h 5135841"/>
              <a:gd name="connsiteX17" fmla="*/ 2417539 w 6754692"/>
              <a:gd name="connsiteY17" fmla="*/ 1551677 h 5135841"/>
              <a:gd name="connsiteX18" fmla="*/ 2693311 w 6754692"/>
              <a:gd name="connsiteY18" fmla="*/ 1551677 h 5135841"/>
              <a:gd name="connsiteX19" fmla="*/ 2373996 w 6754692"/>
              <a:gd name="connsiteY19" fmla="*/ 985620 h 5135841"/>
              <a:gd name="connsiteX20" fmla="*/ 2519139 w 6754692"/>
              <a:gd name="connsiteY20" fmla="*/ 913049 h 5135841"/>
              <a:gd name="connsiteX21" fmla="*/ 2446568 w 6754692"/>
              <a:gd name="connsiteY21" fmla="*/ 637277 h 5135841"/>
              <a:gd name="connsiteX22" fmla="*/ 2548168 w 6754692"/>
              <a:gd name="connsiteY22" fmla="*/ 245391 h 5135841"/>
              <a:gd name="connsiteX23" fmla="*/ 2925539 w 6754692"/>
              <a:gd name="connsiteY23" fmla="*/ 13163 h 5135841"/>
              <a:gd name="connsiteX24" fmla="*/ 3360968 w 6754692"/>
              <a:gd name="connsiteY24" fmla="*/ 56706 h 5135841"/>
              <a:gd name="connsiteX25" fmla="*/ 3535139 w 6754692"/>
              <a:gd name="connsiteY25" fmla="*/ 288934 h 5135841"/>
              <a:gd name="connsiteX26" fmla="*/ 3636739 w 6754692"/>
              <a:gd name="connsiteY26" fmla="*/ 390534 h 5135841"/>
              <a:gd name="connsiteX27" fmla="*/ 3796396 w 6754692"/>
              <a:gd name="connsiteY27" fmla="*/ 361506 h 5135841"/>
              <a:gd name="connsiteX28" fmla="*/ 4144739 w 6754692"/>
              <a:gd name="connsiteY28" fmla="*/ 1087220 h 5135841"/>
              <a:gd name="connsiteX29" fmla="*/ 4391482 w 6754692"/>
              <a:gd name="connsiteY29" fmla="*/ 1043677 h 5135841"/>
              <a:gd name="connsiteX30" fmla="*/ 4768853 w 6754692"/>
              <a:gd name="connsiteY30" fmla="*/ 1188820 h 5135841"/>
              <a:gd name="connsiteX31" fmla="*/ 4986568 w 6754692"/>
              <a:gd name="connsiteY31" fmla="*/ 1421049 h 5135841"/>
              <a:gd name="connsiteX32" fmla="*/ 5059139 w 6754692"/>
              <a:gd name="connsiteY32" fmla="*/ 1333963 h 5135841"/>
              <a:gd name="connsiteX0" fmla="*/ 5059139 w 6754692"/>
              <a:gd name="connsiteY0" fmla="*/ 1333963 h 4918991"/>
              <a:gd name="connsiteX1" fmla="*/ 6321882 w 6754692"/>
              <a:gd name="connsiteY1" fmla="*/ 3264363 h 4918991"/>
              <a:gd name="connsiteX2" fmla="*/ 6336396 w 6754692"/>
              <a:gd name="connsiteY2" fmla="*/ 4918991 h 4918991"/>
              <a:gd name="connsiteX3" fmla="*/ 1314453 w 6754692"/>
              <a:gd name="connsiteY3" fmla="*/ 4889963 h 4918991"/>
              <a:gd name="connsiteX4" fmla="*/ 51711 w 6754692"/>
              <a:gd name="connsiteY4" fmla="*/ 2843449 h 4918991"/>
              <a:gd name="connsiteX5" fmla="*/ 240396 w 6754692"/>
              <a:gd name="connsiteY5" fmla="*/ 2828934 h 4918991"/>
              <a:gd name="connsiteX6" fmla="*/ 211368 w 6754692"/>
              <a:gd name="connsiteY6" fmla="*/ 2393506 h 4918991"/>
              <a:gd name="connsiteX7" fmla="*/ 530682 w 6754692"/>
              <a:gd name="connsiteY7" fmla="*/ 2074191 h 4918991"/>
              <a:gd name="connsiteX8" fmla="*/ 879025 w 6754692"/>
              <a:gd name="connsiteY8" fmla="*/ 1943563 h 4918991"/>
              <a:gd name="connsiteX9" fmla="*/ 646796 w 6754692"/>
              <a:gd name="connsiteY9" fmla="*/ 1406534 h 4918991"/>
              <a:gd name="connsiteX10" fmla="*/ 806453 w 6754692"/>
              <a:gd name="connsiteY10" fmla="*/ 1333963 h 4918991"/>
              <a:gd name="connsiteX11" fmla="*/ 806453 w 6754692"/>
              <a:gd name="connsiteY11" fmla="*/ 985620 h 4918991"/>
              <a:gd name="connsiteX12" fmla="*/ 1053196 w 6754692"/>
              <a:gd name="connsiteY12" fmla="*/ 608249 h 4918991"/>
              <a:gd name="connsiteX13" fmla="*/ 1517653 w 6754692"/>
              <a:gd name="connsiteY13" fmla="*/ 550191 h 4918991"/>
              <a:gd name="connsiteX14" fmla="*/ 1851482 w 6754692"/>
              <a:gd name="connsiteY14" fmla="*/ 724363 h 4918991"/>
              <a:gd name="connsiteX15" fmla="*/ 1967596 w 6754692"/>
              <a:gd name="connsiteY15" fmla="*/ 913049 h 4918991"/>
              <a:gd name="connsiteX16" fmla="*/ 2083711 w 6754692"/>
              <a:gd name="connsiteY16" fmla="*/ 825963 h 4918991"/>
              <a:gd name="connsiteX17" fmla="*/ 2417539 w 6754692"/>
              <a:gd name="connsiteY17" fmla="*/ 1551677 h 4918991"/>
              <a:gd name="connsiteX18" fmla="*/ 2693311 w 6754692"/>
              <a:gd name="connsiteY18" fmla="*/ 1551677 h 4918991"/>
              <a:gd name="connsiteX19" fmla="*/ 2373996 w 6754692"/>
              <a:gd name="connsiteY19" fmla="*/ 985620 h 4918991"/>
              <a:gd name="connsiteX20" fmla="*/ 2519139 w 6754692"/>
              <a:gd name="connsiteY20" fmla="*/ 913049 h 4918991"/>
              <a:gd name="connsiteX21" fmla="*/ 2446568 w 6754692"/>
              <a:gd name="connsiteY21" fmla="*/ 637277 h 4918991"/>
              <a:gd name="connsiteX22" fmla="*/ 2548168 w 6754692"/>
              <a:gd name="connsiteY22" fmla="*/ 245391 h 4918991"/>
              <a:gd name="connsiteX23" fmla="*/ 2925539 w 6754692"/>
              <a:gd name="connsiteY23" fmla="*/ 13163 h 4918991"/>
              <a:gd name="connsiteX24" fmla="*/ 3360968 w 6754692"/>
              <a:gd name="connsiteY24" fmla="*/ 56706 h 4918991"/>
              <a:gd name="connsiteX25" fmla="*/ 3535139 w 6754692"/>
              <a:gd name="connsiteY25" fmla="*/ 288934 h 4918991"/>
              <a:gd name="connsiteX26" fmla="*/ 3636739 w 6754692"/>
              <a:gd name="connsiteY26" fmla="*/ 390534 h 4918991"/>
              <a:gd name="connsiteX27" fmla="*/ 3796396 w 6754692"/>
              <a:gd name="connsiteY27" fmla="*/ 361506 h 4918991"/>
              <a:gd name="connsiteX28" fmla="*/ 4144739 w 6754692"/>
              <a:gd name="connsiteY28" fmla="*/ 1087220 h 4918991"/>
              <a:gd name="connsiteX29" fmla="*/ 4391482 w 6754692"/>
              <a:gd name="connsiteY29" fmla="*/ 1043677 h 4918991"/>
              <a:gd name="connsiteX30" fmla="*/ 4768853 w 6754692"/>
              <a:gd name="connsiteY30" fmla="*/ 1188820 h 4918991"/>
              <a:gd name="connsiteX31" fmla="*/ 4986568 w 6754692"/>
              <a:gd name="connsiteY31" fmla="*/ 1421049 h 4918991"/>
              <a:gd name="connsiteX32" fmla="*/ 5059139 w 6754692"/>
              <a:gd name="connsiteY32" fmla="*/ 1333963 h 4918991"/>
              <a:gd name="connsiteX0" fmla="*/ 5059139 w 6336396"/>
              <a:gd name="connsiteY0" fmla="*/ 1333963 h 4918991"/>
              <a:gd name="connsiteX1" fmla="*/ 6321882 w 6336396"/>
              <a:gd name="connsiteY1" fmla="*/ 3264363 h 4918991"/>
              <a:gd name="connsiteX2" fmla="*/ 6336396 w 6336396"/>
              <a:gd name="connsiteY2" fmla="*/ 4918991 h 4918991"/>
              <a:gd name="connsiteX3" fmla="*/ 1314453 w 6336396"/>
              <a:gd name="connsiteY3" fmla="*/ 4889963 h 4918991"/>
              <a:gd name="connsiteX4" fmla="*/ 51711 w 6336396"/>
              <a:gd name="connsiteY4" fmla="*/ 2843449 h 4918991"/>
              <a:gd name="connsiteX5" fmla="*/ 240396 w 6336396"/>
              <a:gd name="connsiteY5" fmla="*/ 2828934 h 4918991"/>
              <a:gd name="connsiteX6" fmla="*/ 211368 w 6336396"/>
              <a:gd name="connsiteY6" fmla="*/ 2393506 h 4918991"/>
              <a:gd name="connsiteX7" fmla="*/ 530682 w 6336396"/>
              <a:gd name="connsiteY7" fmla="*/ 2074191 h 4918991"/>
              <a:gd name="connsiteX8" fmla="*/ 879025 w 6336396"/>
              <a:gd name="connsiteY8" fmla="*/ 1943563 h 4918991"/>
              <a:gd name="connsiteX9" fmla="*/ 646796 w 6336396"/>
              <a:gd name="connsiteY9" fmla="*/ 1406534 h 4918991"/>
              <a:gd name="connsiteX10" fmla="*/ 806453 w 6336396"/>
              <a:gd name="connsiteY10" fmla="*/ 1333963 h 4918991"/>
              <a:gd name="connsiteX11" fmla="*/ 806453 w 6336396"/>
              <a:gd name="connsiteY11" fmla="*/ 985620 h 4918991"/>
              <a:gd name="connsiteX12" fmla="*/ 1053196 w 6336396"/>
              <a:gd name="connsiteY12" fmla="*/ 608249 h 4918991"/>
              <a:gd name="connsiteX13" fmla="*/ 1517653 w 6336396"/>
              <a:gd name="connsiteY13" fmla="*/ 550191 h 4918991"/>
              <a:gd name="connsiteX14" fmla="*/ 1851482 w 6336396"/>
              <a:gd name="connsiteY14" fmla="*/ 724363 h 4918991"/>
              <a:gd name="connsiteX15" fmla="*/ 1967596 w 6336396"/>
              <a:gd name="connsiteY15" fmla="*/ 913049 h 4918991"/>
              <a:gd name="connsiteX16" fmla="*/ 2083711 w 6336396"/>
              <a:gd name="connsiteY16" fmla="*/ 825963 h 4918991"/>
              <a:gd name="connsiteX17" fmla="*/ 2417539 w 6336396"/>
              <a:gd name="connsiteY17" fmla="*/ 1551677 h 4918991"/>
              <a:gd name="connsiteX18" fmla="*/ 2693311 w 6336396"/>
              <a:gd name="connsiteY18" fmla="*/ 1551677 h 4918991"/>
              <a:gd name="connsiteX19" fmla="*/ 2373996 w 6336396"/>
              <a:gd name="connsiteY19" fmla="*/ 985620 h 4918991"/>
              <a:gd name="connsiteX20" fmla="*/ 2519139 w 6336396"/>
              <a:gd name="connsiteY20" fmla="*/ 913049 h 4918991"/>
              <a:gd name="connsiteX21" fmla="*/ 2446568 w 6336396"/>
              <a:gd name="connsiteY21" fmla="*/ 637277 h 4918991"/>
              <a:gd name="connsiteX22" fmla="*/ 2548168 w 6336396"/>
              <a:gd name="connsiteY22" fmla="*/ 245391 h 4918991"/>
              <a:gd name="connsiteX23" fmla="*/ 2925539 w 6336396"/>
              <a:gd name="connsiteY23" fmla="*/ 13163 h 4918991"/>
              <a:gd name="connsiteX24" fmla="*/ 3360968 w 6336396"/>
              <a:gd name="connsiteY24" fmla="*/ 56706 h 4918991"/>
              <a:gd name="connsiteX25" fmla="*/ 3535139 w 6336396"/>
              <a:gd name="connsiteY25" fmla="*/ 288934 h 4918991"/>
              <a:gd name="connsiteX26" fmla="*/ 3636739 w 6336396"/>
              <a:gd name="connsiteY26" fmla="*/ 390534 h 4918991"/>
              <a:gd name="connsiteX27" fmla="*/ 3796396 w 6336396"/>
              <a:gd name="connsiteY27" fmla="*/ 361506 h 4918991"/>
              <a:gd name="connsiteX28" fmla="*/ 4144739 w 6336396"/>
              <a:gd name="connsiteY28" fmla="*/ 1087220 h 4918991"/>
              <a:gd name="connsiteX29" fmla="*/ 4391482 w 6336396"/>
              <a:gd name="connsiteY29" fmla="*/ 1043677 h 4918991"/>
              <a:gd name="connsiteX30" fmla="*/ 4768853 w 6336396"/>
              <a:gd name="connsiteY30" fmla="*/ 1188820 h 4918991"/>
              <a:gd name="connsiteX31" fmla="*/ 4986568 w 6336396"/>
              <a:gd name="connsiteY31" fmla="*/ 1421049 h 4918991"/>
              <a:gd name="connsiteX32" fmla="*/ 5059139 w 6336396"/>
              <a:gd name="connsiteY32" fmla="*/ 1333963 h 4918991"/>
              <a:gd name="connsiteX0" fmla="*/ 5059139 w 6336396"/>
              <a:gd name="connsiteY0" fmla="*/ 1333963 h 4918991"/>
              <a:gd name="connsiteX1" fmla="*/ 6321882 w 6336396"/>
              <a:gd name="connsiteY1" fmla="*/ 3264363 h 4918991"/>
              <a:gd name="connsiteX2" fmla="*/ 6336396 w 6336396"/>
              <a:gd name="connsiteY2" fmla="*/ 4918991 h 4918991"/>
              <a:gd name="connsiteX3" fmla="*/ 1314453 w 6336396"/>
              <a:gd name="connsiteY3" fmla="*/ 4889963 h 4918991"/>
              <a:gd name="connsiteX4" fmla="*/ 51711 w 6336396"/>
              <a:gd name="connsiteY4" fmla="*/ 2843449 h 4918991"/>
              <a:gd name="connsiteX5" fmla="*/ 240396 w 6336396"/>
              <a:gd name="connsiteY5" fmla="*/ 2828934 h 4918991"/>
              <a:gd name="connsiteX6" fmla="*/ 211368 w 6336396"/>
              <a:gd name="connsiteY6" fmla="*/ 2393506 h 4918991"/>
              <a:gd name="connsiteX7" fmla="*/ 530682 w 6336396"/>
              <a:gd name="connsiteY7" fmla="*/ 2074191 h 4918991"/>
              <a:gd name="connsiteX8" fmla="*/ 879025 w 6336396"/>
              <a:gd name="connsiteY8" fmla="*/ 1943563 h 4918991"/>
              <a:gd name="connsiteX9" fmla="*/ 646796 w 6336396"/>
              <a:gd name="connsiteY9" fmla="*/ 1406534 h 4918991"/>
              <a:gd name="connsiteX10" fmla="*/ 806453 w 6336396"/>
              <a:gd name="connsiteY10" fmla="*/ 1333963 h 4918991"/>
              <a:gd name="connsiteX11" fmla="*/ 806453 w 6336396"/>
              <a:gd name="connsiteY11" fmla="*/ 985620 h 4918991"/>
              <a:gd name="connsiteX12" fmla="*/ 1053196 w 6336396"/>
              <a:gd name="connsiteY12" fmla="*/ 608249 h 4918991"/>
              <a:gd name="connsiteX13" fmla="*/ 1517653 w 6336396"/>
              <a:gd name="connsiteY13" fmla="*/ 550191 h 4918991"/>
              <a:gd name="connsiteX14" fmla="*/ 1851482 w 6336396"/>
              <a:gd name="connsiteY14" fmla="*/ 724363 h 4918991"/>
              <a:gd name="connsiteX15" fmla="*/ 1967596 w 6336396"/>
              <a:gd name="connsiteY15" fmla="*/ 913049 h 4918991"/>
              <a:gd name="connsiteX16" fmla="*/ 2083711 w 6336396"/>
              <a:gd name="connsiteY16" fmla="*/ 825963 h 4918991"/>
              <a:gd name="connsiteX17" fmla="*/ 2417539 w 6336396"/>
              <a:gd name="connsiteY17" fmla="*/ 1551677 h 4918991"/>
              <a:gd name="connsiteX18" fmla="*/ 2693311 w 6336396"/>
              <a:gd name="connsiteY18" fmla="*/ 1551677 h 4918991"/>
              <a:gd name="connsiteX19" fmla="*/ 2373996 w 6336396"/>
              <a:gd name="connsiteY19" fmla="*/ 985620 h 4918991"/>
              <a:gd name="connsiteX20" fmla="*/ 2519139 w 6336396"/>
              <a:gd name="connsiteY20" fmla="*/ 913049 h 4918991"/>
              <a:gd name="connsiteX21" fmla="*/ 2446568 w 6336396"/>
              <a:gd name="connsiteY21" fmla="*/ 637277 h 4918991"/>
              <a:gd name="connsiteX22" fmla="*/ 2548168 w 6336396"/>
              <a:gd name="connsiteY22" fmla="*/ 245391 h 4918991"/>
              <a:gd name="connsiteX23" fmla="*/ 2925539 w 6336396"/>
              <a:gd name="connsiteY23" fmla="*/ 13163 h 4918991"/>
              <a:gd name="connsiteX24" fmla="*/ 3360968 w 6336396"/>
              <a:gd name="connsiteY24" fmla="*/ 56706 h 4918991"/>
              <a:gd name="connsiteX25" fmla="*/ 3535139 w 6336396"/>
              <a:gd name="connsiteY25" fmla="*/ 288934 h 4918991"/>
              <a:gd name="connsiteX26" fmla="*/ 3636739 w 6336396"/>
              <a:gd name="connsiteY26" fmla="*/ 390534 h 4918991"/>
              <a:gd name="connsiteX27" fmla="*/ 3796396 w 6336396"/>
              <a:gd name="connsiteY27" fmla="*/ 361506 h 4918991"/>
              <a:gd name="connsiteX28" fmla="*/ 4144739 w 6336396"/>
              <a:gd name="connsiteY28" fmla="*/ 1087220 h 4918991"/>
              <a:gd name="connsiteX29" fmla="*/ 4391482 w 6336396"/>
              <a:gd name="connsiteY29" fmla="*/ 1043677 h 4918991"/>
              <a:gd name="connsiteX30" fmla="*/ 4768853 w 6336396"/>
              <a:gd name="connsiteY30" fmla="*/ 1188820 h 4918991"/>
              <a:gd name="connsiteX31" fmla="*/ 4986568 w 6336396"/>
              <a:gd name="connsiteY31" fmla="*/ 1421049 h 4918991"/>
              <a:gd name="connsiteX32" fmla="*/ 5059139 w 6336396"/>
              <a:gd name="connsiteY32" fmla="*/ 1333963 h 4918991"/>
              <a:gd name="connsiteX0" fmla="*/ 5059139 w 6336396"/>
              <a:gd name="connsiteY0" fmla="*/ 1333963 h 4918991"/>
              <a:gd name="connsiteX1" fmla="*/ 6321882 w 6336396"/>
              <a:gd name="connsiteY1" fmla="*/ 3264363 h 4918991"/>
              <a:gd name="connsiteX2" fmla="*/ 6336396 w 6336396"/>
              <a:gd name="connsiteY2" fmla="*/ 4918991 h 4918991"/>
              <a:gd name="connsiteX3" fmla="*/ 1314453 w 6336396"/>
              <a:gd name="connsiteY3" fmla="*/ 4889963 h 4918991"/>
              <a:gd name="connsiteX4" fmla="*/ 51711 w 6336396"/>
              <a:gd name="connsiteY4" fmla="*/ 2843449 h 4918991"/>
              <a:gd name="connsiteX5" fmla="*/ 240396 w 6336396"/>
              <a:gd name="connsiteY5" fmla="*/ 2828934 h 4918991"/>
              <a:gd name="connsiteX6" fmla="*/ 211368 w 6336396"/>
              <a:gd name="connsiteY6" fmla="*/ 2393506 h 4918991"/>
              <a:gd name="connsiteX7" fmla="*/ 530682 w 6336396"/>
              <a:gd name="connsiteY7" fmla="*/ 2074191 h 4918991"/>
              <a:gd name="connsiteX8" fmla="*/ 879025 w 6336396"/>
              <a:gd name="connsiteY8" fmla="*/ 1943563 h 4918991"/>
              <a:gd name="connsiteX9" fmla="*/ 646796 w 6336396"/>
              <a:gd name="connsiteY9" fmla="*/ 1406534 h 4918991"/>
              <a:gd name="connsiteX10" fmla="*/ 806453 w 6336396"/>
              <a:gd name="connsiteY10" fmla="*/ 1333963 h 4918991"/>
              <a:gd name="connsiteX11" fmla="*/ 806453 w 6336396"/>
              <a:gd name="connsiteY11" fmla="*/ 985620 h 4918991"/>
              <a:gd name="connsiteX12" fmla="*/ 1053196 w 6336396"/>
              <a:gd name="connsiteY12" fmla="*/ 608249 h 4918991"/>
              <a:gd name="connsiteX13" fmla="*/ 1517653 w 6336396"/>
              <a:gd name="connsiteY13" fmla="*/ 550191 h 4918991"/>
              <a:gd name="connsiteX14" fmla="*/ 1851482 w 6336396"/>
              <a:gd name="connsiteY14" fmla="*/ 724363 h 4918991"/>
              <a:gd name="connsiteX15" fmla="*/ 1967596 w 6336396"/>
              <a:gd name="connsiteY15" fmla="*/ 913049 h 4918991"/>
              <a:gd name="connsiteX16" fmla="*/ 2083711 w 6336396"/>
              <a:gd name="connsiteY16" fmla="*/ 825963 h 4918991"/>
              <a:gd name="connsiteX17" fmla="*/ 2417539 w 6336396"/>
              <a:gd name="connsiteY17" fmla="*/ 1551677 h 4918991"/>
              <a:gd name="connsiteX18" fmla="*/ 2693311 w 6336396"/>
              <a:gd name="connsiteY18" fmla="*/ 1551677 h 4918991"/>
              <a:gd name="connsiteX19" fmla="*/ 2373996 w 6336396"/>
              <a:gd name="connsiteY19" fmla="*/ 985620 h 4918991"/>
              <a:gd name="connsiteX20" fmla="*/ 2519139 w 6336396"/>
              <a:gd name="connsiteY20" fmla="*/ 913049 h 4918991"/>
              <a:gd name="connsiteX21" fmla="*/ 2446568 w 6336396"/>
              <a:gd name="connsiteY21" fmla="*/ 637277 h 4918991"/>
              <a:gd name="connsiteX22" fmla="*/ 2548168 w 6336396"/>
              <a:gd name="connsiteY22" fmla="*/ 245391 h 4918991"/>
              <a:gd name="connsiteX23" fmla="*/ 2925539 w 6336396"/>
              <a:gd name="connsiteY23" fmla="*/ 13163 h 4918991"/>
              <a:gd name="connsiteX24" fmla="*/ 3360968 w 6336396"/>
              <a:gd name="connsiteY24" fmla="*/ 56706 h 4918991"/>
              <a:gd name="connsiteX25" fmla="*/ 3535139 w 6336396"/>
              <a:gd name="connsiteY25" fmla="*/ 288934 h 4918991"/>
              <a:gd name="connsiteX26" fmla="*/ 3636739 w 6336396"/>
              <a:gd name="connsiteY26" fmla="*/ 390534 h 4918991"/>
              <a:gd name="connsiteX27" fmla="*/ 3796396 w 6336396"/>
              <a:gd name="connsiteY27" fmla="*/ 361506 h 4918991"/>
              <a:gd name="connsiteX28" fmla="*/ 4144739 w 6336396"/>
              <a:gd name="connsiteY28" fmla="*/ 1087220 h 4918991"/>
              <a:gd name="connsiteX29" fmla="*/ 4391482 w 6336396"/>
              <a:gd name="connsiteY29" fmla="*/ 1043677 h 4918991"/>
              <a:gd name="connsiteX30" fmla="*/ 4768853 w 6336396"/>
              <a:gd name="connsiteY30" fmla="*/ 1188820 h 4918991"/>
              <a:gd name="connsiteX31" fmla="*/ 4986568 w 6336396"/>
              <a:gd name="connsiteY31" fmla="*/ 1421049 h 4918991"/>
              <a:gd name="connsiteX32" fmla="*/ 5059139 w 6336396"/>
              <a:gd name="connsiteY32" fmla="*/ 1333963 h 4918991"/>
              <a:gd name="connsiteX0" fmla="*/ 5059139 w 6336396"/>
              <a:gd name="connsiteY0" fmla="*/ 1333963 h 4918991"/>
              <a:gd name="connsiteX1" fmla="*/ 6321882 w 6336396"/>
              <a:gd name="connsiteY1" fmla="*/ 3264363 h 4918991"/>
              <a:gd name="connsiteX2" fmla="*/ 6336396 w 6336396"/>
              <a:gd name="connsiteY2" fmla="*/ 4918991 h 4918991"/>
              <a:gd name="connsiteX3" fmla="*/ 1314453 w 6336396"/>
              <a:gd name="connsiteY3" fmla="*/ 4889963 h 4918991"/>
              <a:gd name="connsiteX4" fmla="*/ 51711 w 6336396"/>
              <a:gd name="connsiteY4" fmla="*/ 2843449 h 4918991"/>
              <a:gd name="connsiteX5" fmla="*/ 240396 w 6336396"/>
              <a:gd name="connsiteY5" fmla="*/ 2828934 h 4918991"/>
              <a:gd name="connsiteX6" fmla="*/ 211368 w 6336396"/>
              <a:gd name="connsiteY6" fmla="*/ 2393506 h 4918991"/>
              <a:gd name="connsiteX7" fmla="*/ 530682 w 6336396"/>
              <a:gd name="connsiteY7" fmla="*/ 2074191 h 4918991"/>
              <a:gd name="connsiteX8" fmla="*/ 879025 w 6336396"/>
              <a:gd name="connsiteY8" fmla="*/ 1943563 h 4918991"/>
              <a:gd name="connsiteX9" fmla="*/ 646796 w 6336396"/>
              <a:gd name="connsiteY9" fmla="*/ 1406534 h 4918991"/>
              <a:gd name="connsiteX10" fmla="*/ 806453 w 6336396"/>
              <a:gd name="connsiteY10" fmla="*/ 1333963 h 4918991"/>
              <a:gd name="connsiteX11" fmla="*/ 806453 w 6336396"/>
              <a:gd name="connsiteY11" fmla="*/ 985620 h 4918991"/>
              <a:gd name="connsiteX12" fmla="*/ 1053196 w 6336396"/>
              <a:gd name="connsiteY12" fmla="*/ 608249 h 4918991"/>
              <a:gd name="connsiteX13" fmla="*/ 1517653 w 6336396"/>
              <a:gd name="connsiteY13" fmla="*/ 550191 h 4918991"/>
              <a:gd name="connsiteX14" fmla="*/ 1851482 w 6336396"/>
              <a:gd name="connsiteY14" fmla="*/ 724363 h 4918991"/>
              <a:gd name="connsiteX15" fmla="*/ 1967596 w 6336396"/>
              <a:gd name="connsiteY15" fmla="*/ 913049 h 4918991"/>
              <a:gd name="connsiteX16" fmla="*/ 2083711 w 6336396"/>
              <a:gd name="connsiteY16" fmla="*/ 825963 h 4918991"/>
              <a:gd name="connsiteX17" fmla="*/ 2417539 w 6336396"/>
              <a:gd name="connsiteY17" fmla="*/ 1551677 h 4918991"/>
              <a:gd name="connsiteX18" fmla="*/ 2693311 w 6336396"/>
              <a:gd name="connsiteY18" fmla="*/ 1551677 h 4918991"/>
              <a:gd name="connsiteX19" fmla="*/ 2373996 w 6336396"/>
              <a:gd name="connsiteY19" fmla="*/ 985620 h 4918991"/>
              <a:gd name="connsiteX20" fmla="*/ 2519139 w 6336396"/>
              <a:gd name="connsiteY20" fmla="*/ 913049 h 4918991"/>
              <a:gd name="connsiteX21" fmla="*/ 2446568 w 6336396"/>
              <a:gd name="connsiteY21" fmla="*/ 637277 h 4918991"/>
              <a:gd name="connsiteX22" fmla="*/ 2548168 w 6336396"/>
              <a:gd name="connsiteY22" fmla="*/ 245391 h 4918991"/>
              <a:gd name="connsiteX23" fmla="*/ 2925539 w 6336396"/>
              <a:gd name="connsiteY23" fmla="*/ 13163 h 4918991"/>
              <a:gd name="connsiteX24" fmla="*/ 3360968 w 6336396"/>
              <a:gd name="connsiteY24" fmla="*/ 56706 h 4918991"/>
              <a:gd name="connsiteX25" fmla="*/ 3535139 w 6336396"/>
              <a:gd name="connsiteY25" fmla="*/ 288934 h 4918991"/>
              <a:gd name="connsiteX26" fmla="*/ 3636739 w 6336396"/>
              <a:gd name="connsiteY26" fmla="*/ 390534 h 4918991"/>
              <a:gd name="connsiteX27" fmla="*/ 3796396 w 6336396"/>
              <a:gd name="connsiteY27" fmla="*/ 361506 h 4918991"/>
              <a:gd name="connsiteX28" fmla="*/ 4144739 w 6336396"/>
              <a:gd name="connsiteY28" fmla="*/ 1087220 h 4918991"/>
              <a:gd name="connsiteX29" fmla="*/ 4391482 w 6336396"/>
              <a:gd name="connsiteY29" fmla="*/ 1043677 h 4918991"/>
              <a:gd name="connsiteX30" fmla="*/ 4768853 w 6336396"/>
              <a:gd name="connsiteY30" fmla="*/ 1188820 h 4918991"/>
              <a:gd name="connsiteX31" fmla="*/ 4986568 w 6336396"/>
              <a:gd name="connsiteY31" fmla="*/ 1421049 h 4918991"/>
              <a:gd name="connsiteX32" fmla="*/ 5059139 w 6336396"/>
              <a:gd name="connsiteY32" fmla="*/ 1333963 h 4918991"/>
              <a:gd name="connsiteX0" fmla="*/ 5059139 w 6336396"/>
              <a:gd name="connsiteY0" fmla="*/ 1333963 h 4918991"/>
              <a:gd name="connsiteX1" fmla="*/ 6321882 w 6336396"/>
              <a:gd name="connsiteY1" fmla="*/ 3264363 h 4918991"/>
              <a:gd name="connsiteX2" fmla="*/ 6336396 w 6336396"/>
              <a:gd name="connsiteY2" fmla="*/ 4918991 h 4918991"/>
              <a:gd name="connsiteX3" fmla="*/ 1314453 w 6336396"/>
              <a:gd name="connsiteY3" fmla="*/ 4889963 h 4918991"/>
              <a:gd name="connsiteX4" fmla="*/ 51711 w 6336396"/>
              <a:gd name="connsiteY4" fmla="*/ 2843449 h 4918991"/>
              <a:gd name="connsiteX5" fmla="*/ 240396 w 6336396"/>
              <a:gd name="connsiteY5" fmla="*/ 2828934 h 4918991"/>
              <a:gd name="connsiteX6" fmla="*/ 211368 w 6336396"/>
              <a:gd name="connsiteY6" fmla="*/ 2393506 h 4918991"/>
              <a:gd name="connsiteX7" fmla="*/ 530682 w 6336396"/>
              <a:gd name="connsiteY7" fmla="*/ 2074191 h 4918991"/>
              <a:gd name="connsiteX8" fmla="*/ 879025 w 6336396"/>
              <a:gd name="connsiteY8" fmla="*/ 1943563 h 4918991"/>
              <a:gd name="connsiteX9" fmla="*/ 646796 w 6336396"/>
              <a:gd name="connsiteY9" fmla="*/ 1406534 h 4918991"/>
              <a:gd name="connsiteX10" fmla="*/ 806453 w 6336396"/>
              <a:gd name="connsiteY10" fmla="*/ 1333963 h 4918991"/>
              <a:gd name="connsiteX11" fmla="*/ 806453 w 6336396"/>
              <a:gd name="connsiteY11" fmla="*/ 985620 h 4918991"/>
              <a:gd name="connsiteX12" fmla="*/ 1053196 w 6336396"/>
              <a:gd name="connsiteY12" fmla="*/ 608249 h 4918991"/>
              <a:gd name="connsiteX13" fmla="*/ 1517653 w 6336396"/>
              <a:gd name="connsiteY13" fmla="*/ 550191 h 4918991"/>
              <a:gd name="connsiteX14" fmla="*/ 1851482 w 6336396"/>
              <a:gd name="connsiteY14" fmla="*/ 724363 h 4918991"/>
              <a:gd name="connsiteX15" fmla="*/ 1967596 w 6336396"/>
              <a:gd name="connsiteY15" fmla="*/ 913049 h 4918991"/>
              <a:gd name="connsiteX16" fmla="*/ 2083711 w 6336396"/>
              <a:gd name="connsiteY16" fmla="*/ 825963 h 4918991"/>
              <a:gd name="connsiteX17" fmla="*/ 2417539 w 6336396"/>
              <a:gd name="connsiteY17" fmla="*/ 1551677 h 4918991"/>
              <a:gd name="connsiteX18" fmla="*/ 2693311 w 6336396"/>
              <a:gd name="connsiteY18" fmla="*/ 1551677 h 4918991"/>
              <a:gd name="connsiteX19" fmla="*/ 2373996 w 6336396"/>
              <a:gd name="connsiteY19" fmla="*/ 985620 h 4918991"/>
              <a:gd name="connsiteX20" fmla="*/ 2519139 w 6336396"/>
              <a:gd name="connsiteY20" fmla="*/ 913049 h 4918991"/>
              <a:gd name="connsiteX21" fmla="*/ 2446568 w 6336396"/>
              <a:gd name="connsiteY21" fmla="*/ 637277 h 4918991"/>
              <a:gd name="connsiteX22" fmla="*/ 2548168 w 6336396"/>
              <a:gd name="connsiteY22" fmla="*/ 245391 h 4918991"/>
              <a:gd name="connsiteX23" fmla="*/ 2925539 w 6336396"/>
              <a:gd name="connsiteY23" fmla="*/ 13163 h 4918991"/>
              <a:gd name="connsiteX24" fmla="*/ 3360968 w 6336396"/>
              <a:gd name="connsiteY24" fmla="*/ 56706 h 4918991"/>
              <a:gd name="connsiteX25" fmla="*/ 3535139 w 6336396"/>
              <a:gd name="connsiteY25" fmla="*/ 288934 h 4918991"/>
              <a:gd name="connsiteX26" fmla="*/ 3636739 w 6336396"/>
              <a:gd name="connsiteY26" fmla="*/ 390534 h 4918991"/>
              <a:gd name="connsiteX27" fmla="*/ 3796396 w 6336396"/>
              <a:gd name="connsiteY27" fmla="*/ 361506 h 4918991"/>
              <a:gd name="connsiteX28" fmla="*/ 4144739 w 6336396"/>
              <a:gd name="connsiteY28" fmla="*/ 1087220 h 4918991"/>
              <a:gd name="connsiteX29" fmla="*/ 4391482 w 6336396"/>
              <a:gd name="connsiteY29" fmla="*/ 1043677 h 4918991"/>
              <a:gd name="connsiteX30" fmla="*/ 4768853 w 6336396"/>
              <a:gd name="connsiteY30" fmla="*/ 1188820 h 4918991"/>
              <a:gd name="connsiteX31" fmla="*/ 4986568 w 6336396"/>
              <a:gd name="connsiteY31" fmla="*/ 1421049 h 4918991"/>
              <a:gd name="connsiteX32" fmla="*/ 5059139 w 6336396"/>
              <a:gd name="connsiteY32" fmla="*/ 1333963 h 4918991"/>
              <a:gd name="connsiteX0" fmla="*/ 5059139 w 6336396"/>
              <a:gd name="connsiteY0" fmla="*/ 1333963 h 4918991"/>
              <a:gd name="connsiteX1" fmla="*/ 6321882 w 6336396"/>
              <a:gd name="connsiteY1" fmla="*/ 3264363 h 4918991"/>
              <a:gd name="connsiteX2" fmla="*/ 6336396 w 6336396"/>
              <a:gd name="connsiteY2" fmla="*/ 4918991 h 4918991"/>
              <a:gd name="connsiteX3" fmla="*/ 1314453 w 6336396"/>
              <a:gd name="connsiteY3" fmla="*/ 4889963 h 4918991"/>
              <a:gd name="connsiteX4" fmla="*/ 51711 w 6336396"/>
              <a:gd name="connsiteY4" fmla="*/ 2843449 h 4918991"/>
              <a:gd name="connsiteX5" fmla="*/ 240396 w 6336396"/>
              <a:gd name="connsiteY5" fmla="*/ 2828934 h 4918991"/>
              <a:gd name="connsiteX6" fmla="*/ 211368 w 6336396"/>
              <a:gd name="connsiteY6" fmla="*/ 2393506 h 4918991"/>
              <a:gd name="connsiteX7" fmla="*/ 530682 w 6336396"/>
              <a:gd name="connsiteY7" fmla="*/ 2074191 h 4918991"/>
              <a:gd name="connsiteX8" fmla="*/ 879025 w 6336396"/>
              <a:gd name="connsiteY8" fmla="*/ 1943563 h 4918991"/>
              <a:gd name="connsiteX9" fmla="*/ 646796 w 6336396"/>
              <a:gd name="connsiteY9" fmla="*/ 1406534 h 4918991"/>
              <a:gd name="connsiteX10" fmla="*/ 806453 w 6336396"/>
              <a:gd name="connsiteY10" fmla="*/ 1333963 h 4918991"/>
              <a:gd name="connsiteX11" fmla="*/ 806453 w 6336396"/>
              <a:gd name="connsiteY11" fmla="*/ 985620 h 4918991"/>
              <a:gd name="connsiteX12" fmla="*/ 1053196 w 6336396"/>
              <a:gd name="connsiteY12" fmla="*/ 608249 h 4918991"/>
              <a:gd name="connsiteX13" fmla="*/ 1517653 w 6336396"/>
              <a:gd name="connsiteY13" fmla="*/ 550191 h 4918991"/>
              <a:gd name="connsiteX14" fmla="*/ 1851482 w 6336396"/>
              <a:gd name="connsiteY14" fmla="*/ 724363 h 4918991"/>
              <a:gd name="connsiteX15" fmla="*/ 1967596 w 6336396"/>
              <a:gd name="connsiteY15" fmla="*/ 913049 h 4918991"/>
              <a:gd name="connsiteX16" fmla="*/ 2083711 w 6336396"/>
              <a:gd name="connsiteY16" fmla="*/ 825963 h 4918991"/>
              <a:gd name="connsiteX17" fmla="*/ 2417539 w 6336396"/>
              <a:gd name="connsiteY17" fmla="*/ 1551677 h 4918991"/>
              <a:gd name="connsiteX18" fmla="*/ 2693311 w 6336396"/>
              <a:gd name="connsiteY18" fmla="*/ 1551677 h 4918991"/>
              <a:gd name="connsiteX19" fmla="*/ 2373996 w 6336396"/>
              <a:gd name="connsiteY19" fmla="*/ 985620 h 4918991"/>
              <a:gd name="connsiteX20" fmla="*/ 2519139 w 6336396"/>
              <a:gd name="connsiteY20" fmla="*/ 913049 h 4918991"/>
              <a:gd name="connsiteX21" fmla="*/ 2446568 w 6336396"/>
              <a:gd name="connsiteY21" fmla="*/ 637277 h 4918991"/>
              <a:gd name="connsiteX22" fmla="*/ 2548168 w 6336396"/>
              <a:gd name="connsiteY22" fmla="*/ 245391 h 4918991"/>
              <a:gd name="connsiteX23" fmla="*/ 2925539 w 6336396"/>
              <a:gd name="connsiteY23" fmla="*/ 13163 h 4918991"/>
              <a:gd name="connsiteX24" fmla="*/ 3360968 w 6336396"/>
              <a:gd name="connsiteY24" fmla="*/ 56706 h 4918991"/>
              <a:gd name="connsiteX25" fmla="*/ 3535139 w 6336396"/>
              <a:gd name="connsiteY25" fmla="*/ 288934 h 4918991"/>
              <a:gd name="connsiteX26" fmla="*/ 3636739 w 6336396"/>
              <a:gd name="connsiteY26" fmla="*/ 390534 h 4918991"/>
              <a:gd name="connsiteX27" fmla="*/ 3796396 w 6336396"/>
              <a:gd name="connsiteY27" fmla="*/ 361506 h 4918991"/>
              <a:gd name="connsiteX28" fmla="*/ 4144739 w 6336396"/>
              <a:gd name="connsiteY28" fmla="*/ 1087220 h 4918991"/>
              <a:gd name="connsiteX29" fmla="*/ 4391482 w 6336396"/>
              <a:gd name="connsiteY29" fmla="*/ 1043677 h 4918991"/>
              <a:gd name="connsiteX30" fmla="*/ 4768853 w 6336396"/>
              <a:gd name="connsiteY30" fmla="*/ 1188820 h 4918991"/>
              <a:gd name="connsiteX31" fmla="*/ 4986568 w 6336396"/>
              <a:gd name="connsiteY31" fmla="*/ 1421049 h 4918991"/>
              <a:gd name="connsiteX32" fmla="*/ 5059139 w 6336396"/>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827314 w 6284685"/>
              <a:gd name="connsiteY8" fmla="*/ 1943563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365828 w 6284685"/>
              <a:gd name="connsiteY17" fmla="*/ 1551677 h 4918991"/>
              <a:gd name="connsiteX18" fmla="*/ 2641600 w 6284685"/>
              <a:gd name="connsiteY18" fmla="*/ 1551677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827314 w 6284685"/>
              <a:gd name="connsiteY8" fmla="*/ 1943563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423885 w 6284685"/>
              <a:gd name="connsiteY17" fmla="*/ 1580706 h 4918991"/>
              <a:gd name="connsiteX18" fmla="*/ 2641600 w 6284685"/>
              <a:gd name="connsiteY18" fmla="*/ 1551677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423885 w 6284685"/>
              <a:gd name="connsiteY17" fmla="*/ 1580706 h 4918991"/>
              <a:gd name="connsiteX18" fmla="*/ 2641600 w 6284685"/>
              <a:gd name="connsiteY18" fmla="*/ 1551677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423885 w 6284685"/>
              <a:gd name="connsiteY17" fmla="*/ 1580706 h 4918991"/>
              <a:gd name="connsiteX18" fmla="*/ 2641600 w 6284685"/>
              <a:gd name="connsiteY18" fmla="*/ 1551677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641600 w 6284685"/>
              <a:gd name="connsiteY18" fmla="*/ 1551677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093028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134357 w 6284685"/>
              <a:gd name="connsiteY28" fmla="*/ 1087220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186018 w 6284685"/>
              <a:gd name="connsiteY28" fmla="*/ 1076888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 name="connsiteX0" fmla="*/ 5007428 w 6284685"/>
              <a:gd name="connsiteY0" fmla="*/ 1333963 h 4918991"/>
              <a:gd name="connsiteX1" fmla="*/ 6270171 w 6284685"/>
              <a:gd name="connsiteY1" fmla="*/ 3264363 h 4918991"/>
              <a:gd name="connsiteX2" fmla="*/ 6284685 w 6284685"/>
              <a:gd name="connsiteY2" fmla="*/ 4918991 h 4918991"/>
              <a:gd name="connsiteX3" fmla="*/ 1262742 w 6284685"/>
              <a:gd name="connsiteY3" fmla="*/ 4889963 h 4918991"/>
              <a:gd name="connsiteX4" fmla="*/ 0 w 6284685"/>
              <a:gd name="connsiteY4" fmla="*/ 2843449 h 4918991"/>
              <a:gd name="connsiteX5" fmla="*/ 188685 w 6284685"/>
              <a:gd name="connsiteY5" fmla="*/ 2828934 h 4918991"/>
              <a:gd name="connsiteX6" fmla="*/ 159657 w 6284685"/>
              <a:gd name="connsiteY6" fmla="*/ 2393506 h 4918991"/>
              <a:gd name="connsiteX7" fmla="*/ 478971 w 6284685"/>
              <a:gd name="connsiteY7" fmla="*/ 2074191 h 4918991"/>
              <a:gd name="connsiteX8" fmla="*/ 1103085 w 6284685"/>
              <a:gd name="connsiteY8" fmla="*/ 2219334 h 4918991"/>
              <a:gd name="connsiteX9" fmla="*/ 595085 w 6284685"/>
              <a:gd name="connsiteY9" fmla="*/ 1406534 h 4918991"/>
              <a:gd name="connsiteX10" fmla="*/ 754742 w 6284685"/>
              <a:gd name="connsiteY10" fmla="*/ 1333963 h 4918991"/>
              <a:gd name="connsiteX11" fmla="*/ 754742 w 6284685"/>
              <a:gd name="connsiteY11" fmla="*/ 985620 h 4918991"/>
              <a:gd name="connsiteX12" fmla="*/ 1001485 w 6284685"/>
              <a:gd name="connsiteY12" fmla="*/ 608249 h 4918991"/>
              <a:gd name="connsiteX13" fmla="*/ 1465942 w 6284685"/>
              <a:gd name="connsiteY13" fmla="*/ 550191 h 4918991"/>
              <a:gd name="connsiteX14" fmla="*/ 1799771 w 6284685"/>
              <a:gd name="connsiteY14" fmla="*/ 724363 h 4918991"/>
              <a:gd name="connsiteX15" fmla="*/ 1915885 w 6284685"/>
              <a:gd name="connsiteY15" fmla="*/ 913049 h 4918991"/>
              <a:gd name="connsiteX16" fmla="*/ 2032000 w 6284685"/>
              <a:gd name="connsiteY16" fmla="*/ 825963 h 4918991"/>
              <a:gd name="connsiteX17" fmla="*/ 2569028 w 6284685"/>
              <a:gd name="connsiteY17" fmla="*/ 1595220 h 4918991"/>
              <a:gd name="connsiteX18" fmla="*/ 2743200 w 6284685"/>
              <a:gd name="connsiteY18" fmla="*/ 1638763 h 4918991"/>
              <a:gd name="connsiteX19" fmla="*/ 2322285 w 6284685"/>
              <a:gd name="connsiteY19" fmla="*/ 985620 h 4918991"/>
              <a:gd name="connsiteX20" fmla="*/ 2467428 w 6284685"/>
              <a:gd name="connsiteY20" fmla="*/ 913049 h 4918991"/>
              <a:gd name="connsiteX21" fmla="*/ 2394857 w 6284685"/>
              <a:gd name="connsiteY21" fmla="*/ 637277 h 4918991"/>
              <a:gd name="connsiteX22" fmla="*/ 2496457 w 6284685"/>
              <a:gd name="connsiteY22" fmla="*/ 245391 h 4918991"/>
              <a:gd name="connsiteX23" fmla="*/ 2873828 w 6284685"/>
              <a:gd name="connsiteY23" fmla="*/ 13163 h 4918991"/>
              <a:gd name="connsiteX24" fmla="*/ 3309257 w 6284685"/>
              <a:gd name="connsiteY24" fmla="*/ 56706 h 4918991"/>
              <a:gd name="connsiteX25" fmla="*/ 3483428 w 6284685"/>
              <a:gd name="connsiteY25" fmla="*/ 288934 h 4918991"/>
              <a:gd name="connsiteX26" fmla="*/ 3585028 w 6284685"/>
              <a:gd name="connsiteY26" fmla="*/ 390534 h 4918991"/>
              <a:gd name="connsiteX27" fmla="*/ 3744685 w 6284685"/>
              <a:gd name="connsiteY27" fmla="*/ 361506 h 4918991"/>
              <a:gd name="connsiteX28" fmla="*/ 4186018 w 6284685"/>
              <a:gd name="connsiteY28" fmla="*/ 1076888 h 4918991"/>
              <a:gd name="connsiteX29" fmla="*/ 4339771 w 6284685"/>
              <a:gd name="connsiteY29" fmla="*/ 1043677 h 4918991"/>
              <a:gd name="connsiteX30" fmla="*/ 4717142 w 6284685"/>
              <a:gd name="connsiteY30" fmla="*/ 1188820 h 4918991"/>
              <a:gd name="connsiteX31" fmla="*/ 4934857 w 6284685"/>
              <a:gd name="connsiteY31" fmla="*/ 1421049 h 4918991"/>
              <a:gd name="connsiteX32" fmla="*/ 5007428 w 6284685"/>
              <a:gd name="connsiteY32" fmla="*/ 1333963 h 49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84685" h="4918991">
                <a:moveTo>
                  <a:pt x="5007428" y="1333963"/>
                </a:moveTo>
                <a:lnTo>
                  <a:pt x="6270171" y="3264363"/>
                </a:lnTo>
                <a:lnTo>
                  <a:pt x="6284685" y="4918991"/>
                </a:lnTo>
                <a:lnTo>
                  <a:pt x="1262742" y="4889963"/>
                </a:lnTo>
                <a:lnTo>
                  <a:pt x="0" y="2843449"/>
                </a:lnTo>
                <a:lnTo>
                  <a:pt x="188685" y="2828934"/>
                </a:lnTo>
                <a:cubicBezTo>
                  <a:pt x="215294" y="2753944"/>
                  <a:pt x="111276" y="2519296"/>
                  <a:pt x="159657" y="2393506"/>
                </a:cubicBezTo>
                <a:cubicBezTo>
                  <a:pt x="208038" y="2267716"/>
                  <a:pt x="321733" y="2103220"/>
                  <a:pt x="478971" y="2074191"/>
                </a:cubicBezTo>
                <a:cubicBezTo>
                  <a:pt x="636209" y="2045162"/>
                  <a:pt x="1083733" y="2330610"/>
                  <a:pt x="1103085" y="2219334"/>
                </a:cubicBezTo>
                <a:lnTo>
                  <a:pt x="595085" y="1406534"/>
                </a:lnTo>
                <a:cubicBezTo>
                  <a:pt x="537028" y="1258972"/>
                  <a:pt x="728132" y="1404115"/>
                  <a:pt x="754742" y="1333963"/>
                </a:cubicBezTo>
                <a:cubicBezTo>
                  <a:pt x="781351" y="1263811"/>
                  <a:pt x="713618" y="1106572"/>
                  <a:pt x="754742" y="985620"/>
                </a:cubicBezTo>
                <a:cubicBezTo>
                  <a:pt x="795866" y="864668"/>
                  <a:pt x="882952" y="680820"/>
                  <a:pt x="1001485" y="608249"/>
                </a:cubicBezTo>
                <a:cubicBezTo>
                  <a:pt x="1120018" y="535678"/>
                  <a:pt x="1332894" y="530839"/>
                  <a:pt x="1465942" y="550191"/>
                </a:cubicBezTo>
                <a:cubicBezTo>
                  <a:pt x="1598990" y="569543"/>
                  <a:pt x="1724781" y="663887"/>
                  <a:pt x="1799771" y="724363"/>
                </a:cubicBezTo>
                <a:cubicBezTo>
                  <a:pt x="1874761" y="784839"/>
                  <a:pt x="1877180" y="896116"/>
                  <a:pt x="1915885" y="913049"/>
                </a:cubicBezTo>
                <a:lnTo>
                  <a:pt x="2032000" y="825963"/>
                </a:lnTo>
                <a:cubicBezTo>
                  <a:pt x="2140857" y="939658"/>
                  <a:pt x="2450495" y="1459753"/>
                  <a:pt x="2569028" y="1595220"/>
                </a:cubicBezTo>
                <a:lnTo>
                  <a:pt x="2743200" y="1638763"/>
                </a:lnTo>
                <a:lnTo>
                  <a:pt x="2322285" y="985620"/>
                </a:lnTo>
                <a:lnTo>
                  <a:pt x="2467428" y="913049"/>
                </a:lnTo>
                <a:cubicBezTo>
                  <a:pt x="2479523" y="854992"/>
                  <a:pt x="2390019" y="748553"/>
                  <a:pt x="2394857" y="637277"/>
                </a:cubicBezTo>
                <a:cubicBezTo>
                  <a:pt x="2399695" y="526001"/>
                  <a:pt x="2416629" y="349410"/>
                  <a:pt x="2496457" y="245391"/>
                </a:cubicBezTo>
                <a:cubicBezTo>
                  <a:pt x="2576285" y="141372"/>
                  <a:pt x="2738361" y="44610"/>
                  <a:pt x="2873828" y="13163"/>
                </a:cubicBezTo>
                <a:cubicBezTo>
                  <a:pt x="3009295" y="-18285"/>
                  <a:pt x="3207657" y="10744"/>
                  <a:pt x="3309257" y="56706"/>
                </a:cubicBezTo>
                <a:cubicBezTo>
                  <a:pt x="3410857" y="102668"/>
                  <a:pt x="3437466" y="233296"/>
                  <a:pt x="3483428" y="288934"/>
                </a:cubicBezTo>
                <a:cubicBezTo>
                  <a:pt x="3529390" y="344572"/>
                  <a:pt x="3541485" y="378439"/>
                  <a:pt x="3585028" y="390534"/>
                </a:cubicBezTo>
                <a:cubicBezTo>
                  <a:pt x="3628571" y="402629"/>
                  <a:pt x="3644520" y="247114"/>
                  <a:pt x="3744685" y="361506"/>
                </a:cubicBezTo>
                <a:lnTo>
                  <a:pt x="4186018" y="1076888"/>
                </a:lnTo>
                <a:cubicBezTo>
                  <a:pt x="4285199" y="1190583"/>
                  <a:pt x="4251250" y="1025022"/>
                  <a:pt x="4339771" y="1043677"/>
                </a:cubicBezTo>
                <a:cubicBezTo>
                  <a:pt x="4428292" y="1062332"/>
                  <a:pt x="4617961" y="1125925"/>
                  <a:pt x="4717142" y="1188820"/>
                </a:cubicBezTo>
                <a:cubicBezTo>
                  <a:pt x="4816323" y="1251715"/>
                  <a:pt x="4886476" y="1389601"/>
                  <a:pt x="4934857" y="1421049"/>
                </a:cubicBezTo>
                <a:lnTo>
                  <a:pt x="5007428" y="1333963"/>
                </a:lnTo>
                <a:close/>
              </a:path>
            </a:pathLst>
          </a:custGeom>
          <a:solidFill>
            <a:srgbClr val="004986">
              <a:alpha val="1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18" name="Oval 17">
            <a:extLst>
              <a:ext uri="{FF2B5EF4-FFF2-40B4-BE49-F238E27FC236}">
                <a16:creationId xmlns:a16="http://schemas.microsoft.com/office/drawing/2014/main" id="{22BCF7F4-76BC-44E4-116E-7A8D89BA92B3}"/>
              </a:ext>
            </a:extLst>
          </p:cNvPr>
          <p:cNvSpPr/>
          <p:nvPr/>
        </p:nvSpPr>
        <p:spPr>
          <a:xfrm>
            <a:off x="5354396" y="2155272"/>
            <a:ext cx="811300" cy="811300"/>
          </a:xfrm>
          <a:prstGeom prst="ellipse">
            <a:avLst/>
          </a:prstGeom>
          <a:solidFill>
            <a:srgbClr val="188CCC"/>
          </a:solidFill>
          <a:ln>
            <a:solidFill>
              <a:srgbClr val="E65E2D"/>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0" name="Oval 19">
            <a:extLst>
              <a:ext uri="{FF2B5EF4-FFF2-40B4-BE49-F238E27FC236}">
                <a16:creationId xmlns:a16="http://schemas.microsoft.com/office/drawing/2014/main" id="{0FA3855A-C032-F2FA-A798-3D80684F96BF}"/>
              </a:ext>
            </a:extLst>
          </p:cNvPr>
          <p:cNvSpPr/>
          <p:nvPr/>
        </p:nvSpPr>
        <p:spPr>
          <a:xfrm>
            <a:off x="4912454" y="3195098"/>
            <a:ext cx="739992" cy="739992"/>
          </a:xfrm>
          <a:prstGeom prst="ellipse">
            <a:avLst/>
          </a:prstGeom>
          <a:solidFill>
            <a:srgbClr val="068DCD"/>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1" name="Oval 20">
            <a:extLst>
              <a:ext uri="{FF2B5EF4-FFF2-40B4-BE49-F238E27FC236}">
                <a16:creationId xmlns:a16="http://schemas.microsoft.com/office/drawing/2014/main" id="{BC8DD32C-7CFE-D90E-D588-ACDF9CFBBF74}"/>
              </a:ext>
            </a:extLst>
          </p:cNvPr>
          <p:cNvSpPr/>
          <p:nvPr/>
        </p:nvSpPr>
        <p:spPr>
          <a:xfrm>
            <a:off x="6101404" y="2865547"/>
            <a:ext cx="1105207" cy="1105207"/>
          </a:xfrm>
          <a:prstGeom prst="ellipse">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2" name="Oval 21">
            <a:extLst>
              <a:ext uri="{FF2B5EF4-FFF2-40B4-BE49-F238E27FC236}">
                <a16:creationId xmlns:a16="http://schemas.microsoft.com/office/drawing/2014/main" id="{F75AE3C8-8CB2-5BB8-AC0B-4C6E11C040D9}"/>
              </a:ext>
            </a:extLst>
          </p:cNvPr>
          <p:cNvSpPr/>
          <p:nvPr/>
        </p:nvSpPr>
        <p:spPr>
          <a:xfrm>
            <a:off x="7390309" y="2513477"/>
            <a:ext cx="829667" cy="8296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3" name="Oval 22">
            <a:extLst>
              <a:ext uri="{FF2B5EF4-FFF2-40B4-BE49-F238E27FC236}">
                <a16:creationId xmlns:a16="http://schemas.microsoft.com/office/drawing/2014/main" id="{93F2029B-9B70-46F4-7B27-C9BDDD1B8C56}"/>
              </a:ext>
            </a:extLst>
          </p:cNvPr>
          <p:cNvSpPr/>
          <p:nvPr/>
        </p:nvSpPr>
        <p:spPr>
          <a:xfrm>
            <a:off x="6468785" y="1787892"/>
            <a:ext cx="811300" cy="811300"/>
          </a:xfrm>
          <a:prstGeom prst="ellipse">
            <a:avLst/>
          </a:prstGeom>
          <a:solidFill>
            <a:srgbClr val="F686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4" name="Freeform 6">
            <a:extLst>
              <a:ext uri="{FF2B5EF4-FFF2-40B4-BE49-F238E27FC236}">
                <a16:creationId xmlns:a16="http://schemas.microsoft.com/office/drawing/2014/main" id="{FAFC7EDE-2810-3135-CFFD-F1B02993020B}"/>
              </a:ext>
            </a:extLst>
          </p:cNvPr>
          <p:cNvSpPr>
            <a:spLocks noEditPoints="1"/>
          </p:cNvSpPr>
          <p:nvPr/>
        </p:nvSpPr>
        <p:spPr bwMode="auto">
          <a:xfrm>
            <a:off x="5993217" y="2752376"/>
            <a:ext cx="1343838" cy="1334709"/>
          </a:xfrm>
          <a:custGeom>
            <a:avLst/>
            <a:gdLst/>
            <a:ahLst/>
            <a:cxnLst>
              <a:cxn ang="0">
                <a:pos x="365" y="1763"/>
              </a:cxn>
              <a:cxn ang="0">
                <a:pos x="2006" y="1512"/>
              </a:cxn>
              <a:cxn ang="0">
                <a:pos x="2064" y="851"/>
              </a:cxn>
              <a:cxn ang="0">
                <a:pos x="2016" y="468"/>
              </a:cxn>
              <a:cxn ang="0">
                <a:pos x="448" y="349"/>
              </a:cxn>
              <a:cxn ang="0">
                <a:pos x="1761" y="349"/>
              </a:cxn>
              <a:cxn ang="0">
                <a:pos x="1104" y="270"/>
              </a:cxn>
              <a:cxn ang="0">
                <a:pos x="666" y="397"/>
              </a:cxn>
              <a:cxn ang="0">
                <a:pos x="368" y="729"/>
              </a:cxn>
              <a:cxn ang="0">
                <a:pos x="286" y="1092"/>
              </a:cxn>
              <a:cxn ang="0">
                <a:pos x="291" y="1200"/>
              </a:cxn>
              <a:cxn ang="0">
                <a:pos x="465" y="1616"/>
              </a:cxn>
              <a:cxn ang="0">
                <a:pos x="828" y="1876"/>
              </a:cxn>
              <a:cxn ang="0">
                <a:pos x="1293" y="1902"/>
              </a:cxn>
              <a:cxn ang="0">
                <a:pos x="1684" y="1683"/>
              </a:cxn>
              <a:cxn ang="0">
                <a:pos x="1902" y="1292"/>
              </a:cxn>
              <a:cxn ang="0">
                <a:pos x="1902" y="900"/>
              </a:cxn>
              <a:cxn ang="0">
                <a:pos x="1684" y="510"/>
              </a:cxn>
              <a:cxn ang="0">
                <a:pos x="1293" y="291"/>
              </a:cxn>
              <a:cxn ang="0">
                <a:pos x="705" y="60"/>
              </a:cxn>
              <a:cxn ang="0">
                <a:pos x="1254" y="126"/>
              </a:cxn>
              <a:cxn ang="0">
                <a:pos x="1486" y="177"/>
              </a:cxn>
              <a:cxn ang="0">
                <a:pos x="1666" y="154"/>
              </a:cxn>
              <a:cxn ang="0">
                <a:pos x="1745" y="335"/>
              </a:cxn>
              <a:cxn ang="0">
                <a:pos x="2011" y="475"/>
              </a:cxn>
              <a:cxn ang="0">
                <a:pos x="1937" y="570"/>
              </a:cxn>
              <a:cxn ang="0">
                <a:pos x="2155" y="769"/>
              </a:cxn>
              <a:cxn ang="0">
                <a:pos x="2057" y="840"/>
              </a:cxn>
              <a:cxn ang="0">
                <a:pos x="2208" y="1094"/>
              </a:cxn>
              <a:cxn ang="0">
                <a:pos x="2085" y="1235"/>
              </a:cxn>
              <a:cxn ang="0">
                <a:pos x="2041" y="1412"/>
              </a:cxn>
              <a:cxn ang="0">
                <a:pos x="2088" y="1592"/>
              </a:cxn>
              <a:cxn ang="0">
                <a:pos x="1846" y="1761"/>
              </a:cxn>
              <a:cxn ang="0">
                <a:pos x="1791" y="1957"/>
              </a:cxn>
              <a:cxn ang="0">
                <a:pos x="1617" y="1953"/>
              </a:cxn>
              <a:cxn ang="0">
                <a:pos x="1507" y="2121"/>
              </a:cxn>
              <a:cxn ang="0">
                <a:pos x="1268" y="2184"/>
              </a:cxn>
              <a:cxn ang="0">
                <a:pos x="1053" y="2080"/>
              </a:cxn>
              <a:cxn ang="0">
                <a:pos x="816" y="2038"/>
              </a:cxn>
              <a:cxn ang="0">
                <a:pos x="596" y="1955"/>
              </a:cxn>
              <a:cxn ang="0">
                <a:pos x="509" y="1883"/>
              </a:cxn>
              <a:cxn ang="0">
                <a:pos x="370" y="1768"/>
              </a:cxn>
              <a:cxn ang="0">
                <a:pos x="194" y="1717"/>
              </a:cxn>
              <a:cxn ang="0">
                <a:pos x="208" y="1509"/>
              </a:cxn>
              <a:cxn ang="0">
                <a:pos x="18" y="1283"/>
              </a:cxn>
              <a:cxn ang="0">
                <a:pos x="118" y="1173"/>
              </a:cxn>
              <a:cxn ang="0">
                <a:pos x="129" y="946"/>
              </a:cxn>
              <a:cxn ang="0">
                <a:pos x="150" y="829"/>
              </a:cxn>
              <a:cxn ang="0">
                <a:pos x="219" y="665"/>
              </a:cxn>
              <a:cxn ang="0">
                <a:pos x="273" y="554"/>
              </a:cxn>
              <a:cxn ang="0">
                <a:pos x="469" y="346"/>
              </a:cxn>
              <a:cxn ang="0">
                <a:pos x="481" y="192"/>
              </a:cxn>
              <a:cxn ang="0">
                <a:pos x="721" y="177"/>
              </a:cxn>
              <a:cxn ang="0">
                <a:pos x="900" y="136"/>
              </a:cxn>
            </a:cxnLst>
            <a:rect l="0" t="0" r="r" b="b"/>
            <a:pathLst>
              <a:path w="2208" h="2193">
                <a:moveTo>
                  <a:pt x="1846" y="1761"/>
                </a:moveTo>
                <a:lnTo>
                  <a:pt x="1905" y="1851"/>
                </a:lnTo>
                <a:lnTo>
                  <a:pt x="1846" y="1761"/>
                </a:lnTo>
                <a:close/>
                <a:moveTo>
                  <a:pt x="363" y="1761"/>
                </a:moveTo>
                <a:lnTo>
                  <a:pt x="365" y="1763"/>
                </a:lnTo>
                <a:lnTo>
                  <a:pt x="303" y="1851"/>
                </a:lnTo>
                <a:lnTo>
                  <a:pt x="363" y="1761"/>
                </a:lnTo>
                <a:close/>
                <a:moveTo>
                  <a:pt x="2006" y="1512"/>
                </a:moveTo>
                <a:lnTo>
                  <a:pt x="2094" y="1581"/>
                </a:lnTo>
                <a:lnTo>
                  <a:pt x="2006" y="1512"/>
                </a:lnTo>
                <a:close/>
                <a:moveTo>
                  <a:pt x="203" y="1512"/>
                </a:moveTo>
                <a:lnTo>
                  <a:pt x="115" y="1581"/>
                </a:lnTo>
                <a:lnTo>
                  <a:pt x="203" y="1512"/>
                </a:lnTo>
                <a:close/>
                <a:moveTo>
                  <a:pt x="2062" y="847"/>
                </a:moveTo>
                <a:lnTo>
                  <a:pt x="2064" y="851"/>
                </a:lnTo>
                <a:lnTo>
                  <a:pt x="2066" y="861"/>
                </a:lnTo>
                <a:lnTo>
                  <a:pt x="2062" y="847"/>
                </a:lnTo>
                <a:close/>
                <a:moveTo>
                  <a:pt x="2016" y="468"/>
                </a:moveTo>
                <a:lnTo>
                  <a:pt x="2011" y="475"/>
                </a:lnTo>
                <a:lnTo>
                  <a:pt x="2016" y="468"/>
                </a:lnTo>
                <a:close/>
                <a:moveTo>
                  <a:pt x="1761" y="349"/>
                </a:moveTo>
                <a:lnTo>
                  <a:pt x="1763" y="351"/>
                </a:lnTo>
                <a:lnTo>
                  <a:pt x="1784" y="371"/>
                </a:lnTo>
                <a:lnTo>
                  <a:pt x="1761" y="349"/>
                </a:lnTo>
                <a:close/>
                <a:moveTo>
                  <a:pt x="448" y="349"/>
                </a:moveTo>
                <a:lnTo>
                  <a:pt x="425" y="371"/>
                </a:lnTo>
                <a:lnTo>
                  <a:pt x="446" y="351"/>
                </a:lnTo>
                <a:lnTo>
                  <a:pt x="448" y="349"/>
                </a:lnTo>
                <a:close/>
                <a:moveTo>
                  <a:pt x="1745" y="335"/>
                </a:moveTo>
                <a:lnTo>
                  <a:pt x="1761" y="349"/>
                </a:lnTo>
                <a:lnTo>
                  <a:pt x="1745" y="335"/>
                </a:lnTo>
                <a:close/>
                <a:moveTo>
                  <a:pt x="464" y="335"/>
                </a:moveTo>
                <a:lnTo>
                  <a:pt x="448" y="349"/>
                </a:lnTo>
                <a:lnTo>
                  <a:pt x="464" y="335"/>
                </a:lnTo>
                <a:close/>
                <a:moveTo>
                  <a:pt x="1104" y="270"/>
                </a:moveTo>
                <a:lnTo>
                  <a:pt x="1009" y="275"/>
                </a:lnTo>
                <a:lnTo>
                  <a:pt x="916" y="291"/>
                </a:lnTo>
                <a:lnTo>
                  <a:pt x="828" y="318"/>
                </a:lnTo>
                <a:lnTo>
                  <a:pt x="743" y="353"/>
                </a:lnTo>
                <a:lnTo>
                  <a:pt x="666" y="397"/>
                </a:lnTo>
                <a:lnTo>
                  <a:pt x="592" y="450"/>
                </a:lnTo>
                <a:lnTo>
                  <a:pt x="525" y="510"/>
                </a:lnTo>
                <a:lnTo>
                  <a:pt x="465" y="575"/>
                </a:lnTo>
                <a:lnTo>
                  <a:pt x="412" y="649"/>
                </a:lnTo>
                <a:lnTo>
                  <a:pt x="368" y="729"/>
                </a:lnTo>
                <a:lnTo>
                  <a:pt x="333" y="812"/>
                </a:lnTo>
                <a:lnTo>
                  <a:pt x="307" y="900"/>
                </a:lnTo>
                <a:lnTo>
                  <a:pt x="291" y="993"/>
                </a:lnTo>
                <a:lnTo>
                  <a:pt x="286" y="1089"/>
                </a:lnTo>
                <a:lnTo>
                  <a:pt x="286" y="1092"/>
                </a:lnTo>
                <a:lnTo>
                  <a:pt x="287" y="1094"/>
                </a:lnTo>
                <a:lnTo>
                  <a:pt x="287" y="1096"/>
                </a:lnTo>
                <a:lnTo>
                  <a:pt x="286" y="1099"/>
                </a:lnTo>
                <a:lnTo>
                  <a:pt x="286" y="1105"/>
                </a:lnTo>
                <a:lnTo>
                  <a:pt x="291" y="1200"/>
                </a:lnTo>
                <a:lnTo>
                  <a:pt x="307" y="1292"/>
                </a:lnTo>
                <a:lnTo>
                  <a:pt x="333" y="1380"/>
                </a:lnTo>
                <a:lnTo>
                  <a:pt x="368" y="1464"/>
                </a:lnTo>
                <a:lnTo>
                  <a:pt x="412" y="1544"/>
                </a:lnTo>
                <a:lnTo>
                  <a:pt x="465" y="1616"/>
                </a:lnTo>
                <a:lnTo>
                  <a:pt x="525" y="1683"/>
                </a:lnTo>
                <a:lnTo>
                  <a:pt x="592" y="1743"/>
                </a:lnTo>
                <a:lnTo>
                  <a:pt x="666" y="1796"/>
                </a:lnTo>
                <a:lnTo>
                  <a:pt x="743" y="1840"/>
                </a:lnTo>
                <a:lnTo>
                  <a:pt x="828" y="1876"/>
                </a:lnTo>
                <a:lnTo>
                  <a:pt x="916" y="1902"/>
                </a:lnTo>
                <a:lnTo>
                  <a:pt x="1009" y="1918"/>
                </a:lnTo>
                <a:lnTo>
                  <a:pt x="1104" y="1923"/>
                </a:lnTo>
                <a:lnTo>
                  <a:pt x="1199" y="1918"/>
                </a:lnTo>
                <a:lnTo>
                  <a:pt x="1293" y="1902"/>
                </a:lnTo>
                <a:lnTo>
                  <a:pt x="1381" y="1876"/>
                </a:lnTo>
                <a:lnTo>
                  <a:pt x="1465" y="1840"/>
                </a:lnTo>
                <a:lnTo>
                  <a:pt x="1543" y="1796"/>
                </a:lnTo>
                <a:lnTo>
                  <a:pt x="1617" y="1743"/>
                </a:lnTo>
                <a:lnTo>
                  <a:pt x="1684" y="1683"/>
                </a:lnTo>
                <a:lnTo>
                  <a:pt x="1743" y="1616"/>
                </a:lnTo>
                <a:lnTo>
                  <a:pt x="1796" y="1544"/>
                </a:lnTo>
                <a:lnTo>
                  <a:pt x="1840" y="1464"/>
                </a:lnTo>
                <a:lnTo>
                  <a:pt x="1875" y="1380"/>
                </a:lnTo>
                <a:lnTo>
                  <a:pt x="1902" y="1292"/>
                </a:lnTo>
                <a:lnTo>
                  <a:pt x="1918" y="1200"/>
                </a:lnTo>
                <a:lnTo>
                  <a:pt x="1923" y="1105"/>
                </a:lnTo>
                <a:lnTo>
                  <a:pt x="1923" y="1089"/>
                </a:lnTo>
                <a:lnTo>
                  <a:pt x="1918" y="993"/>
                </a:lnTo>
                <a:lnTo>
                  <a:pt x="1902" y="900"/>
                </a:lnTo>
                <a:lnTo>
                  <a:pt x="1875" y="812"/>
                </a:lnTo>
                <a:lnTo>
                  <a:pt x="1840" y="729"/>
                </a:lnTo>
                <a:lnTo>
                  <a:pt x="1796" y="649"/>
                </a:lnTo>
                <a:lnTo>
                  <a:pt x="1743" y="575"/>
                </a:lnTo>
                <a:lnTo>
                  <a:pt x="1684" y="510"/>
                </a:lnTo>
                <a:lnTo>
                  <a:pt x="1617" y="450"/>
                </a:lnTo>
                <a:lnTo>
                  <a:pt x="1543" y="397"/>
                </a:lnTo>
                <a:lnTo>
                  <a:pt x="1465" y="353"/>
                </a:lnTo>
                <a:lnTo>
                  <a:pt x="1381" y="318"/>
                </a:lnTo>
                <a:lnTo>
                  <a:pt x="1293" y="291"/>
                </a:lnTo>
                <a:lnTo>
                  <a:pt x="1199" y="275"/>
                </a:lnTo>
                <a:lnTo>
                  <a:pt x="1104" y="270"/>
                </a:lnTo>
                <a:close/>
                <a:moveTo>
                  <a:pt x="705" y="60"/>
                </a:moveTo>
                <a:lnTo>
                  <a:pt x="706" y="74"/>
                </a:lnTo>
                <a:lnTo>
                  <a:pt x="705" y="60"/>
                </a:lnTo>
                <a:close/>
                <a:moveTo>
                  <a:pt x="1067" y="0"/>
                </a:moveTo>
                <a:lnTo>
                  <a:pt x="1104" y="0"/>
                </a:lnTo>
                <a:lnTo>
                  <a:pt x="1180" y="2"/>
                </a:lnTo>
                <a:lnTo>
                  <a:pt x="1198" y="118"/>
                </a:lnTo>
                <a:lnTo>
                  <a:pt x="1254" y="126"/>
                </a:lnTo>
                <a:lnTo>
                  <a:pt x="1309" y="136"/>
                </a:lnTo>
                <a:lnTo>
                  <a:pt x="1360" y="28"/>
                </a:lnTo>
                <a:lnTo>
                  <a:pt x="1432" y="48"/>
                </a:lnTo>
                <a:lnTo>
                  <a:pt x="1502" y="74"/>
                </a:lnTo>
                <a:lnTo>
                  <a:pt x="1486" y="177"/>
                </a:lnTo>
                <a:lnTo>
                  <a:pt x="1488" y="177"/>
                </a:lnTo>
                <a:lnTo>
                  <a:pt x="1486" y="191"/>
                </a:lnTo>
                <a:lnTo>
                  <a:pt x="1537" y="214"/>
                </a:lnTo>
                <a:lnTo>
                  <a:pt x="1587" y="240"/>
                </a:lnTo>
                <a:lnTo>
                  <a:pt x="1666" y="154"/>
                </a:lnTo>
                <a:lnTo>
                  <a:pt x="1728" y="192"/>
                </a:lnTo>
                <a:lnTo>
                  <a:pt x="1786" y="237"/>
                </a:lnTo>
                <a:lnTo>
                  <a:pt x="1791" y="226"/>
                </a:lnTo>
                <a:lnTo>
                  <a:pt x="1740" y="332"/>
                </a:lnTo>
                <a:lnTo>
                  <a:pt x="1745" y="335"/>
                </a:lnTo>
                <a:lnTo>
                  <a:pt x="1740" y="346"/>
                </a:lnTo>
                <a:lnTo>
                  <a:pt x="1821" y="422"/>
                </a:lnTo>
                <a:lnTo>
                  <a:pt x="1923" y="364"/>
                </a:lnTo>
                <a:lnTo>
                  <a:pt x="1969" y="418"/>
                </a:lnTo>
                <a:lnTo>
                  <a:pt x="2011" y="475"/>
                </a:lnTo>
                <a:lnTo>
                  <a:pt x="1937" y="554"/>
                </a:lnTo>
                <a:lnTo>
                  <a:pt x="1953" y="581"/>
                </a:lnTo>
                <a:lnTo>
                  <a:pt x="1967" y="605"/>
                </a:lnTo>
                <a:lnTo>
                  <a:pt x="1942" y="563"/>
                </a:lnTo>
                <a:lnTo>
                  <a:pt x="1937" y="570"/>
                </a:lnTo>
                <a:lnTo>
                  <a:pt x="1965" y="616"/>
                </a:lnTo>
                <a:lnTo>
                  <a:pt x="1990" y="665"/>
                </a:lnTo>
                <a:lnTo>
                  <a:pt x="2104" y="639"/>
                </a:lnTo>
                <a:lnTo>
                  <a:pt x="2132" y="704"/>
                </a:lnTo>
                <a:lnTo>
                  <a:pt x="2155" y="769"/>
                </a:lnTo>
                <a:lnTo>
                  <a:pt x="2057" y="826"/>
                </a:lnTo>
                <a:lnTo>
                  <a:pt x="2062" y="843"/>
                </a:lnTo>
                <a:lnTo>
                  <a:pt x="2062" y="847"/>
                </a:lnTo>
                <a:lnTo>
                  <a:pt x="2060" y="838"/>
                </a:lnTo>
                <a:lnTo>
                  <a:pt x="2057" y="840"/>
                </a:lnTo>
                <a:lnTo>
                  <a:pt x="2071" y="893"/>
                </a:lnTo>
                <a:lnTo>
                  <a:pt x="2080" y="946"/>
                </a:lnTo>
                <a:lnTo>
                  <a:pt x="2198" y="955"/>
                </a:lnTo>
                <a:lnTo>
                  <a:pt x="2205" y="1023"/>
                </a:lnTo>
                <a:lnTo>
                  <a:pt x="2208" y="1094"/>
                </a:lnTo>
                <a:lnTo>
                  <a:pt x="2092" y="1120"/>
                </a:lnTo>
                <a:lnTo>
                  <a:pt x="2090" y="1173"/>
                </a:lnTo>
                <a:lnTo>
                  <a:pt x="2083" y="1226"/>
                </a:lnTo>
                <a:lnTo>
                  <a:pt x="2085" y="1226"/>
                </a:lnTo>
                <a:lnTo>
                  <a:pt x="2085" y="1235"/>
                </a:lnTo>
                <a:lnTo>
                  <a:pt x="2083" y="1242"/>
                </a:lnTo>
                <a:lnTo>
                  <a:pt x="2191" y="1283"/>
                </a:lnTo>
                <a:lnTo>
                  <a:pt x="2176" y="1353"/>
                </a:lnTo>
                <a:lnTo>
                  <a:pt x="2157" y="1420"/>
                </a:lnTo>
                <a:lnTo>
                  <a:pt x="2041" y="1412"/>
                </a:lnTo>
                <a:lnTo>
                  <a:pt x="2022" y="1461"/>
                </a:lnTo>
                <a:lnTo>
                  <a:pt x="2000" y="1509"/>
                </a:lnTo>
                <a:lnTo>
                  <a:pt x="2006" y="1512"/>
                </a:lnTo>
                <a:lnTo>
                  <a:pt x="2000" y="1523"/>
                </a:lnTo>
                <a:lnTo>
                  <a:pt x="2088" y="1592"/>
                </a:lnTo>
                <a:lnTo>
                  <a:pt x="2053" y="1655"/>
                </a:lnTo>
                <a:lnTo>
                  <a:pt x="2015" y="1717"/>
                </a:lnTo>
                <a:lnTo>
                  <a:pt x="1905" y="1673"/>
                </a:lnTo>
                <a:lnTo>
                  <a:pt x="1840" y="1754"/>
                </a:lnTo>
                <a:lnTo>
                  <a:pt x="1846" y="1761"/>
                </a:lnTo>
                <a:lnTo>
                  <a:pt x="1844" y="1764"/>
                </a:lnTo>
                <a:lnTo>
                  <a:pt x="1840" y="1768"/>
                </a:lnTo>
                <a:lnTo>
                  <a:pt x="1900" y="1856"/>
                </a:lnTo>
                <a:lnTo>
                  <a:pt x="1847" y="1907"/>
                </a:lnTo>
                <a:lnTo>
                  <a:pt x="1791" y="1957"/>
                </a:lnTo>
                <a:lnTo>
                  <a:pt x="1699" y="1883"/>
                </a:lnTo>
                <a:lnTo>
                  <a:pt x="1615" y="1939"/>
                </a:lnTo>
                <a:lnTo>
                  <a:pt x="1648" y="2052"/>
                </a:lnTo>
                <a:lnTo>
                  <a:pt x="1618" y="1951"/>
                </a:lnTo>
                <a:lnTo>
                  <a:pt x="1617" y="1953"/>
                </a:lnTo>
                <a:lnTo>
                  <a:pt x="1615" y="1953"/>
                </a:lnTo>
                <a:lnTo>
                  <a:pt x="1615" y="1955"/>
                </a:lnTo>
                <a:lnTo>
                  <a:pt x="1645" y="2054"/>
                </a:lnTo>
                <a:lnTo>
                  <a:pt x="1578" y="2089"/>
                </a:lnTo>
                <a:lnTo>
                  <a:pt x="1507" y="2121"/>
                </a:lnTo>
                <a:lnTo>
                  <a:pt x="1442" y="2022"/>
                </a:lnTo>
                <a:lnTo>
                  <a:pt x="1393" y="2038"/>
                </a:lnTo>
                <a:lnTo>
                  <a:pt x="1344" y="2052"/>
                </a:lnTo>
                <a:lnTo>
                  <a:pt x="1344" y="2170"/>
                </a:lnTo>
                <a:lnTo>
                  <a:pt x="1268" y="2184"/>
                </a:lnTo>
                <a:lnTo>
                  <a:pt x="1189" y="2193"/>
                </a:lnTo>
                <a:lnTo>
                  <a:pt x="1155" y="2080"/>
                </a:lnTo>
                <a:lnTo>
                  <a:pt x="1131" y="2082"/>
                </a:lnTo>
                <a:lnTo>
                  <a:pt x="1080" y="2082"/>
                </a:lnTo>
                <a:lnTo>
                  <a:pt x="1053" y="2080"/>
                </a:lnTo>
                <a:lnTo>
                  <a:pt x="1020" y="2193"/>
                </a:lnTo>
                <a:lnTo>
                  <a:pt x="941" y="2184"/>
                </a:lnTo>
                <a:lnTo>
                  <a:pt x="865" y="2170"/>
                </a:lnTo>
                <a:lnTo>
                  <a:pt x="865" y="2052"/>
                </a:lnTo>
                <a:lnTo>
                  <a:pt x="816" y="2038"/>
                </a:lnTo>
                <a:lnTo>
                  <a:pt x="766" y="2022"/>
                </a:lnTo>
                <a:lnTo>
                  <a:pt x="701" y="2121"/>
                </a:lnTo>
                <a:lnTo>
                  <a:pt x="631" y="2089"/>
                </a:lnTo>
                <a:lnTo>
                  <a:pt x="564" y="2054"/>
                </a:lnTo>
                <a:lnTo>
                  <a:pt x="596" y="1955"/>
                </a:lnTo>
                <a:lnTo>
                  <a:pt x="592" y="1953"/>
                </a:lnTo>
                <a:lnTo>
                  <a:pt x="590" y="1951"/>
                </a:lnTo>
                <a:lnTo>
                  <a:pt x="596" y="1939"/>
                </a:lnTo>
                <a:lnTo>
                  <a:pt x="552" y="1911"/>
                </a:lnTo>
                <a:lnTo>
                  <a:pt x="509" y="1883"/>
                </a:lnTo>
                <a:lnTo>
                  <a:pt x="418" y="1957"/>
                </a:lnTo>
                <a:lnTo>
                  <a:pt x="358" y="1906"/>
                </a:lnTo>
                <a:lnTo>
                  <a:pt x="303" y="1851"/>
                </a:lnTo>
                <a:lnTo>
                  <a:pt x="309" y="1856"/>
                </a:lnTo>
                <a:lnTo>
                  <a:pt x="370" y="1768"/>
                </a:lnTo>
                <a:lnTo>
                  <a:pt x="365" y="1763"/>
                </a:lnTo>
                <a:lnTo>
                  <a:pt x="370" y="1754"/>
                </a:lnTo>
                <a:lnTo>
                  <a:pt x="335" y="1713"/>
                </a:lnTo>
                <a:lnTo>
                  <a:pt x="305" y="1673"/>
                </a:lnTo>
                <a:lnTo>
                  <a:pt x="194" y="1717"/>
                </a:lnTo>
                <a:lnTo>
                  <a:pt x="155" y="1655"/>
                </a:lnTo>
                <a:lnTo>
                  <a:pt x="122" y="1592"/>
                </a:lnTo>
                <a:lnTo>
                  <a:pt x="208" y="1523"/>
                </a:lnTo>
                <a:lnTo>
                  <a:pt x="203" y="1512"/>
                </a:lnTo>
                <a:lnTo>
                  <a:pt x="208" y="1509"/>
                </a:lnTo>
                <a:lnTo>
                  <a:pt x="187" y="1461"/>
                </a:lnTo>
                <a:lnTo>
                  <a:pt x="168" y="1412"/>
                </a:lnTo>
                <a:lnTo>
                  <a:pt x="52" y="1420"/>
                </a:lnTo>
                <a:lnTo>
                  <a:pt x="32" y="1353"/>
                </a:lnTo>
                <a:lnTo>
                  <a:pt x="18" y="1283"/>
                </a:lnTo>
                <a:lnTo>
                  <a:pt x="125" y="1242"/>
                </a:lnTo>
                <a:lnTo>
                  <a:pt x="124" y="1235"/>
                </a:lnTo>
                <a:lnTo>
                  <a:pt x="124" y="1226"/>
                </a:lnTo>
                <a:lnTo>
                  <a:pt x="125" y="1226"/>
                </a:lnTo>
                <a:lnTo>
                  <a:pt x="118" y="1173"/>
                </a:lnTo>
                <a:lnTo>
                  <a:pt x="117" y="1120"/>
                </a:lnTo>
                <a:lnTo>
                  <a:pt x="0" y="1094"/>
                </a:lnTo>
                <a:lnTo>
                  <a:pt x="4" y="1023"/>
                </a:lnTo>
                <a:lnTo>
                  <a:pt x="11" y="955"/>
                </a:lnTo>
                <a:lnTo>
                  <a:pt x="129" y="946"/>
                </a:lnTo>
                <a:lnTo>
                  <a:pt x="138" y="893"/>
                </a:lnTo>
                <a:lnTo>
                  <a:pt x="152" y="840"/>
                </a:lnTo>
                <a:lnTo>
                  <a:pt x="148" y="838"/>
                </a:lnTo>
                <a:lnTo>
                  <a:pt x="148" y="835"/>
                </a:lnTo>
                <a:lnTo>
                  <a:pt x="150" y="829"/>
                </a:lnTo>
                <a:lnTo>
                  <a:pt x="152" y="826"/>
                </a:lnTo>
                <a:lnTo>
                  <a:pt x="53" y="769"/>
                </a:lnTo>
                <a:lnTo>
                  <a:pt x="76" y="704"/>
                </a:lnTo>
                <a:lnTo>
                  <a:pt x="104" y="639"/>
                </a:lnTo>
                <a:lnTo>
                  <a:pt x="219" y="665"/>
                </a:lnTo>
                <a:lnTo>
                  <a:pt x="243" y="616"/>
                </a:lnTo>
                <a:lnTo>
                  <a:pt x="273" y="570"/>
                </a:lnTo>
                <a:lnTo>
                  <a:pt x="266" y="563"/>
                </a:lnTo>
                <a:lnTo>
                  <a:pt x="270" y="559"/>
                </a:lnTo>
                <a:lnTo>
                  <a:pt x="273" y="554"/>
                </a:lnTo>
                <a:lnTo>
                  <a:pt x="198" y="475"/>
                </a:lnTo>
                <a:lnTo>
                  <a:pt x="240" y="418"/>
                </a:lnTo>
                <a:lnTo>
                  <a:pt x="286" y="364"/>
                </a:lnTo>
                <a:lnTo>
                  <a:pt x="388" y="422"/>
                </a:lnTo>
                <a:lnTo>
                  <a:pt x="469" y="346"/>
                </a:lnTo>
                <a:lnTo>
                  <a:pt x="464" y="335"/>
                </a:lnTo>
                <a:lnTo>
                  <a:pt x="469" y="332"/>
                </a:lnTo>
                <a:lnTo>
                  <a:pt x="418" y="226"/>
                </a:lnTo>
                <a:lnTo>
                  <a:pt x="423" y="237"/>
                </a:lnTo>
                <a:lnTo>
                  <a:pt x="481" y="192"/>
                </a:lnTo>
                <a:lnTo>
                  <a:pt x="543" y="154"/>
                </a:lnTo>
                <a:lnTo>
                  <a:pt x="622" y="240"/>
                </a:lnTo>
                <a:lnTo>
                  <a:pt x="671" y="214"/>
                </a:lnTo>
                <a:lnTo>
                  <a:pt x="722" y="191"/>
                </a:lnTo>
                <a:lnTo>
                  <a:pt x="721" y="177"/>
                </a:lnTo>
                <a:lnTo>
                  <a:pt x="722" y="177"/>
                </a:lnTo>
                <a:lnTo>
                  <a:pt x="706" y="74"/>
                </a:lnTo>
                <a:lnTo>
                  <a:pt x="777" y="48"/>
                </a:lnTo>
                <a:lnTo>
                  <a:pt x="849" y="28"/>
                </a:lnTo>
                <a:lnTo>
                  <a:pt x="900" y="136"/>
                </a:lnTo>
                <a:lnTo>
                  <a:pt x="955" y="126"/>
                </a:lnTo>
                <a:lnTo>
                  <a:pt x="1011" y="118"/>
                </a:lnTo>
                <a:lnTo>
                  <a:pt x="1029" y="2"/>
                </a:lnTo>
                <a:lnTo>
                  <a:pt x="1067"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04" tIns="45702" rIns="91404" bIns="45702" numCol="1" anchor="t" anchorCtr="0" compatLnSpc="1">
            <a:prstTxWarp prst="textNoShape">
              <a:avLst/>
            </a:prstTxWarp>
          </a:bodyPr>
          <a:lstStyle/>
          <a:p>
            <a:endParaRPr lang="en-US"/>
          </a:p>
        </p:txBody>
      </p:sp>
      <p:sp>
        <p:nvSpPr>
          <p:cNvPr id="25" name="Freeform 27">
            <a:extLst>
              <a:ext uri="{FF2B5EF4-FFF2-40B4-BE49-F238E27FC236}">
                <a16:creationId xmlns:a16="http://schemas.microsoft.com/office/drawing/2014/main" id="{B888AFB4-023C-EC6F-68E4-F08FDD39705C}"/>
              </a:ext>
            </a:extLst>
          </p:cNvPr>
          <p:cNvSpPr>
            <a:spLocks noEditPoints="1"/>
          </p:cNvSpPr>
          <p:nvPr/>
        </p:nvSpPr>
        <p:spPr bwMode="auto">
          <a:xfrm>
            <a:off x="4809447" y="3041470"/>
            <a:ext cx="995706" cy="1011530"/>
          </a:xfrm>
          <a:custGeom>
            <a:avLst/>
            <a:gdLst/>
            <a:ahLst/>
            <a:cxnLst>
              <a:cxn ang="0">
                <a:pos x="747" y="344"/>
              </a:cxn>
              <a:cxn ang="0">
                <a:pos x="611" y="384"/>
              </a:cxn>
              <a:cxn ang="0">
                <a:pos x="497" y="458"/>
              </a:cxn>
              <a:cxn ang="0">
                <a:pos x="407" y="563"/>
              </a:cxn>
              <a:cxn ang="0">
                <a:pos x="349" y="688"/>
              </a:cxn>
              <a:cxn ang="0">
                <a:pos x="328" y="831"/>
              </a:cxn>
              <a:cxn ang="0">
                <a:pos x="349" y="974"/>
              </a:cxn>
              <a:cxn ang="0">
                <a:pos x="407" y="1099"/>
              </a:cxn>
              <a:cxn ang="0">
                <a:pos x="497" y="1203"/>
              </a:cxn>
              <a:cxn ang="0">
                <a:pos x="611" y="1277"/>
              </a:cxn>
              <a:cxn ang="0">
                <a:pos x="747" y="1318"/>
              </a:cxn>
              <a:cxn ang="0">
                <a:pos x="891" y="1318"/>
              </a:cxn>
              <a:cxn ang="0">
                <a:pos x="1026" y="1277"/>
              </a:cxn>
              <a:cxn ang="0">
                <a:pos x="1141" y="1203"/>
              </a:cxn>
              <a:cxn ang="0">
                <a:pos x="1231" y="1099"/>
              </a:cxn>
              <a:cxn ang="0">
                <a:pos x="1289" y="974"/>
              </a:cxn>
              <a:cxn ang="0">
                <a:pos x="1310" y="831"/>
              </a:cxn>
              <a:cxn ang="0">
                <a:pos x="1289" y="688"/>
              </a:cxn>
              <a:cxn ang="0">
                <a:pos x="1231" y="563"/>
              </a:cxn>
              <a:cxn ang="0">
                <a:pos x="1141" y="458"/>
              </a:cxn>
              <a:cxn ang="0">
                <a:pos x="1026" y="384"/>
              </a:cxn>
              <a:cxn ang="0">
                <a:pos x="891" y="344"/>
              </a:cxn>
              <a:cxn ang="0">
                <a:pos x="843" y="0"/>
              </a:cxn>
              <a:cxn ang="0">
                <a:pos x="1051" y="199"/>
              </a:cxn>
              <a:cxn ang="0">
                <a:pos x="1174" y="261"/>
              </a:cxn>
              <a:cxn ang="0">
                <a:pos x="1370" y="213"/>
              </a:cxn>
              <a:cxn ang="0">
                <a:pos x="1401" y="499"/>
              </a:cxn>
              <a:cxn ang="0">
                <a:pos x="1458" y="626"/>
              </a:cxn>
              <a:cxn ang="0">
                <a:pos x="1636" y="716"/>
              </a:cxn>
              <a:cxn ang="0">
                <a:pos x="1477" y="956"/>
              </a:cxn>
              <a:cxn ang="0">
                <a:pos x="1438" y="1088"/>
              </a:cxn>
              <a:cxn ang="0">
                <a:pos x="1518" y="1274"/>
              </a:cxn>
              <a:cxn ang="0">
                <a:pos x="1240" y="1355"/>
              </a:cxn>
              <a:cxn ang="0">
                <a:pos x="1127" y="1427"/>
              </a:cxn>
              <a:cxn ang="0">
                <a:pos x="1069" y="1625"/>
              </a:cxn>
              <a:cxn ang="0">
                <a:pos x="803" y="1503"/>
              </a:cxn>
              <a:cxn ang="0">
                <a:pos x="671" y="1487"/>
              </a:cxn>
              <a:cxn ang="0">
                <a:pos x="500" y="1603"/>
              </a:cxn>
              <a:cxn ang="0">
                <a:pos x="377" y="1337"/>
              </a:cxn>
              <a:cxn ang="0">
                <a:pos x="287" y="1242"/>
              </a:cxn>
              <a:cxn ang="0">
                <a:pos x="79" y="1222"/>
              </a:cxn>
              <a:cxn ang="0">
                <a:pos x="155" y="937"/>
              </a:cxn>
              <a:cxn ang="0">
                <a:pos x="146" y="831"/>
              </a:cxn>
              <a:cxn ang="0">
                <a:pos x="153" y="741"/>
              </a:cxn>
              <a:cxn ang="0">
                <a:pos x="74" y="455"/>
              </a:cxn>
              <a:cxn ang="0">
                <a:pos x="276" y="432"/>
              </a:cxn>
              <a:cxn ang="0">
                <a:pos x="365" y="335"/>
              </a:cxn>
              <a:cxn ang="0">
                <a:pos x="490" y="67"/>
              </a:cxn>
              <a:cxn ang="0">
                <a:pos x="655" y="178"/>
              </a:cxn>
              <a:cxn ang="0">
                <a:pos x="789" y="159"/>
              </a:cxn>
            </a:cxnLst>
            <a:rect l="0" t="0" r="r" b="b"/>
            <a:pathLst>
              <a:path w="1636" h="1662">
                <a:moveTo>
                  <a:pt x="819" y="338"/>
                </a:moveTo>
                <a:lnTo>
                  <a:pt x="747" y="344"/>
                </a:lnTo>
                <a:lnTo>
                  <a:pt x="676" y="360"/>
                </a:lnTo>
                <a:lnTo>
                  <a:pt x="611" y="384"/>
                </a:lnTo>
                <a:lnTo>
                  <a:pt x="551" y="418"/>
                </a:lnTo>
                <a:lnTo>
                  <a:pt x="497" y="458"/>
                </a:lnTo>
                <a:lnTo>
                  <a:pt x="447" y="508"/>
                </a:lnTo>
                <a:lnTo>
                  <a:pt x="407" y="563"/>
                </a:lnTo>
                <a:lnTo>
                  <a:pt x="373" y="623"/>
                </a:lnTo>
                <a:lnTo>
                  <a:pt x="349" y="688"/>
                </a:lnTo>
                <a:lnTo>
                  <a:pt x="333" y="758"/>
                </a:lnTo>
                <a:lnTo>
                  <a:pt x="328" y="831"/>
                </a:lnTo>
                <a:lnTo>
                  <a:pt x="333" y="903"/>
                </a:lnTo>
                <a:lnTo>
                  <a:pt x="349" y="974"/>
                </a:lnTo>
                <a:lnTo>
                  <a:pt x="373" y="1039"/>
                </a:lnTo>
                <a:lnTo>
                  <a:pt x="407" y="1099"/>
                </a:lnTo>
                <a:lnTo>
                  <a:pt x="447" y="1154"/>
                </a:lnTo>
                <a:lnTo>
                  <a:pt x="497" y="1203"/>
                </a:lnTo>
                <a:lnTo>
                  <a:pt x="551" y="1244"/>
                </a:lnTo>
                <a:lnTo>
                  <a:pt x="611" y="1277"/>
                </a:lnTo>
                <a:lnTo>
                  <a:pt x="676" y="1302"/>
                </a:lnTo>
                <a:lnTo>
                  <a:pt x="747" y="1318"/>
                </a:lnTo>
                <a:lnTo>
                  <a:pt x="819" y="1323"/>
                </a:lnTo>
                <a:lnTo>
                  <a:pt x="891" y="1318"/>
                </a:lnTo>
                <a:lnTo>
                  <a:pt x="961" y="1302"/>
                </a:lnTo>
                <a:lnTo>
                  <a:pt x="1026" y="1277"/>
                </a:lnTo>
                <a:lnTo>
                  <a:pt x="1086" y="1244"/>
                </a:lnTo>
                <a:lnTo>
                  <a:pt x="1141" y="1203"/>
                </a:lnTo>
                <a:lnTo>
                  <a:pt x="1190" y="1154"/>
                </a:lnTo>
                <a:lnTo>
                  <a:pt x="1231" y="1099"/>
                </a:lnTo>
                <a:lnTo>
                  <a:pt x="1264" y="1039"/>
                </a:lnTo>
                <a:lnTo>
                  <a:pt x="1289" y="974"/>
                </a:lnTo>
                <a:lnTo>
                  <a:pt x="1305" y="903"/>
                </a:lnTo>
                <a:lnTo>
                  <a:pt x="1310" y="831"/>
                </a:lnTo>
                <a:lnTo>
                  <a:pt x="1305" y="758"/>
                </a:lnTo>
                <a:lnTo>
                  <a:pt x="1289" y="688"/>
                </a:lnTo>
                <a:lnTo>
                  <a:pt x="1264" y="623"/>
                </a:lnTo>
                <a:lnTo>
                  <a:pt x="1231" y="563"/>
                </a:lnTo>
                <a:lnTo>
                  <a:pt x="1190" y="508"/>
                </a:lnTo>
                <a:lnTo>
                  <a:pt x="1141" y="458"/>
                </a:lnTo>
                <a:lnTo>
                  <a:pt x="1086" y="418"/>
                </a:lnTo>
                <a:lnTo>
                  <a:pt x="1026" y="384"/>
                </a:lnTo>
                <a:lnTo>
                  <a:pt x="961" y="360"/>
                </a:lnTo>
                <a:lnTo>
                  <a:pt x="891" y="344"/>
                </a:lnTo>
                <a:lnTo>
                  <a:pt x="819" y="338"/>
                </a:lnTo>
                <a:close/>
                <a:moveTo>
                  <a:pt x="843" y="0"/>
                </a:moveTo>
                <a:lnTo>
                  <a:pt x="1055" y="37"/>
                </a:lnTo>
                <a:lnTo>
                  <a:pt x="1051" y="199"/>
                </a:lnTo>
                <a:lnTo>
                  <a:pt x="1115" y="227"/>
                </a:lnTo>
                <a:lnTo>
                  <a:pt x="1174" y="261"/>
                </a:lnTo>
                <a:lnTo>
                  <a:pt x="1229" y="300"/>
                </a:lnTo>
                <a:lnTo>
                  <a:pt x="1370" y="213"/>
                </a:lnTo>
                <a:lnTo>
                  <a:pt x="1509" y="379"/>
                </a:lnTo>
                <a:lnTo>
                  <a:pt x="1401" y="499"/>
                </a:lnTo>
                <a:lnTo>
                  <a:pt x="1433" y="561"/>
                </a:lnTo>
                <a:lnTo>
                  <a:pt x="1458" y="626"/>
                </a:lnTo>
                <a:lnTo>
                  <a:pt x="1475" y="693"/>
                </a:lnTo>
                <a:lnTo>
                  <a:pt x="1636" y="716"/>
                </a:lnTo>
                <a:lnTo>
                  <a:pt x="1636" y="933"/>
                </a:lnTo>
                <a:lnTo>
                  <a:pt x="1477" y="956"/>
                </a:lnTo>
                <a:lnTo>
                  <a:pt x="1461" y="1023"/>
                </a:lnTo>
                <a:lnTo>
                  <a:pt x="1438" y="1088"/>
                </a:lnTo>
                <a:lnTo>
                  <a:pt x="1409" y="1150"/>
                </a:lnTo>
                <a:lnTo>
                  <a:pt x="1518" y="1274"/>
                </a:lnTo>
                <a:lnTo>
                  <a:pt x="1379" y="1439"/>
                </a:lnTo>
                <a:lnTo>
                  <a:pt x="1240" y="1355"/>
                </a:lnTo>
                <a:lnTo>
                  <a:pt x="1185" y="1394"/>
                </a:lnTo>
                <a:lnTo>
                  <a:pt x="1127" y="1427"/>
                </a:lnTo>
                <a:lnTo>
                  <a:pt x="1065" y="1455"/>
                </a:lnTo>
                <a:lnTo>
                  <a:pt x="1069" y="1625"/>
                </a:lnTo>
                <a:lnTo>
                  <a:pt x="856" y="1662"/>
                </a:lnTo>
                <a:lnTo>
                  <a:pt x="803" y="1503"/>
                </a:lnTo>
                <a:lnTo>
                  <a:pt x="736" y="1498"/>
                </a:lnTo>
                <a:lnTo>
                  <a:pt x="671" y="1487"/>
                </a:lnTo>
                <a:lnTo>
                  <a:pt x="607" y="1469"/>
                </a:lnTo>
                <a:lnTo>
                  <a:pt x="500" y="1603"/>
                </a:lnTo>
                <a:lnTo>
                  <a:pt x="313" y="1496"/>
                </a:lnTo>
                <a:lnTo>
                  <a:pt x="377" y="1337"/>
                </a:lnTo>
                <a:lnTo>
                  <a:pt x="329" y="1291"/>
                </a:lnTo>
                <a:lnTo>
                  <a:pt x="287" y="1242"/>
                </a:lnTo>
                <a:lnTo>
                  <a:pt x="248" y="1187"/>
                </a:lnTo>
                <a:lnTo>
                  <a:pt x="79" y="1222"/>
                </a:lnTo>
                <a:lnTo>
                  <a:pt x="5" y="1018"/>
                </a:lnTo>
                <a:lnTo>
                  <a:pt x="155" y="937"/>
                </a:lnTo>
                <a:lnTo>
                  <a:pt x="148" y="884"/>
                </a:lnTo>
                <a:lnTo>
                  <a:pt x="146" y="831"/>
                </a:lnTo>
                <a:lnTo>
                  <a:pt x="148" y="787"/>
                </a:lnTo>
                <a:lnTo>
                  <a:pt x="153" y="741"/>
                </a:lnTo>
                <a:lnTo>
                  <a:pt x="0" y="658"/>
                </a:lnTo>
                <a:lnTo>
                  <a:pt x="74" y="455"/>
                </a:lnTo>
                <a:lnTo>
                  <a:pt x="240" y="488"/>
                </a:lnTo>
                <a:lnTo>
                  <a:pt x="276" y="432"/>
                </a:lnTo>
                <a:lnTo>
                  <a:pt x="319" y="381"/>
                </a:lnTo>
                <a:lnTo>
                  <a:pt x="365" y="335"/>
                </a:lnTo>
                <a:lnTo>
                  <a:pt x="301" y="174"/>
                </a:lnTo>
                <a:lnTo>
                  <a:pt x="490" y="67"/>
                </a:lnTo>
                <a:lnTo>
                  <a:pt x="592" y="197"/>
                </a:lnTo>
                <a:lnTo>
                  <a:pt x="655" y="178"/>
                </a:lnTo>
                <a:lnTo>
                  <a:pt x="722" y="166"/>
                </a:lnTo>
                <a:lnTo>
                  <a:pt x="789" y="159"/>
                </a:lnTo>
                <a:lnTo>
                  <a:pt x="843"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04" tIns="45702" rIns="91404" bIns="45702" numCol="1" anchor="t" anchorCtr="0" compatLnSpc="1">
            <a:prstTxWarp prst="textNoShape">
              <a:avLst/>
            </a:prstTxWarp>
          </a:bodyPr>
          <a:lstStyle/>
          <a:p>
            <a:endParaRPr lang="en-US"/>
          </a:p>
        </p:txBody>
      </p:sp>
      <p:sp>
        <p:nvSpPr>
          <p:cNvPr id="26" name="Freeform 29">
            <a:extLst>
              <a:ext uri="{FF2B5EF4-FFF2-40B4-BE49-F238E27FC236}">
                <a16:creationId xmlns:a16="http://schemas.microsoft.com/office/drawing/2014/main" id="{643803FE-9F17-9337-C9EC-87FD54388BEA}"/>
              </a:ext>
            </a:extLst>
          </p:cNvPr>
          <p:cNvSpPr>
            <a:spLocks noEditPoints="1"/>
          </p:cNvSpPr>
          <p:nvPr/>
        </p:nvSpPr>
        <p:spPr bwMode="auto">
          <a:xfrm>
            <a:off x="6352305" y="1655028"/>
            <a:ext cx="1071784" cy="1062046"/>
          </a:xfrm>
          <a:custGeom>
            <a:avLst/>
            <a:gdLst/>
            <a:ahLst/>
            <a:cxnLst>
              <a:cxn ang="0">
                <a:pos x="1446" y="1547"/>
              </a:cxn>
              <a:cxn ang="0">
                <a:pos x="315" y="1547"/>
              </a:cxn>
              <a:cxn ang="0">
                <a:pos x="375" y="1413"/>
              </a:cxn>
              <a:cxn ang="0">
                <a:pos x="1666" y="1272"/>
              </a:cxn>
              <a:cxn ang="0">
                <a:pos x="0" y="923"/>
              </a:cxn>
              <a:cxn ang="0">
                <a:pos x="153" y="785"/>
              </a:cxn>
              <a:cxn ang="0">
                <a:pos x="155" y="769"/>
              </a:cxn>
              <a:cxn ang="0">
                <a:pos x="1493" y="468"/>
              </a:cxn>
              <a:cxn ang="0">
                <a:pos x="881" y="275"/>
              </a:cxn>
              <a:cxn ang="0">
                <a:pos x="583" y="355"/>
              </a:cxn>
              <a:cxn ang="0">
                <a:pos x="372" y="567"/>
              </a:cxn>
              <a:cxn ang="0">
                <a:pos x="293" y="865"/>
              </a:cxn>
              <a:cxn ang="0">
                <a:pos x="338" y="1108"/>
              </a:cxn>
              <a:cxn ang="0">
                <a:pos x="521" y="1346"/>
              </a:cxn>
              <a:cxn ang="0">
                <a:pos x="801" y="1465"/>
              </a:cxn>
              <a:cxn ang="0">
                <a:pos x="1109" y="1424"/>
              </a:cxn>
              <a:cxn ang="0">
                <a:pos x="1347" y="1240"/>
              </a:cxn>
              <a:cxn ang="0">
                <a:pos x="1463" y="958"/>
              </a:cxn>
              <a:cxn ang="0">
                <a:pos x="1447" y="708"/>
              </a:cxn>
              <a:cxn ang="0">
                <a:pos x="1296" y="448"/>
              </a:cxn>
              <a:cxn ang="0">
                <a:pos x="1037" y="297"/>
              </a:cxn>
              <a:cxn ang="0">
                <a:pos x="1305" y="270"/>
              </a:cxn>
              <a:cxn ang="0">
                <a:pos x="1277" y="252"/>
              </a:cxn>
              <a:cxn ang="0">
                <a:pos x="463" y="104"/>
              </a:cxn>
              <a:cxn ang="0">
                <a:pos x="942" y="2"/>
              </a:cxn>
              <a:cxn ang="0">
                <a:pos x="1187" y="55"/>
              </a:cxn>
              <a:cxn ang="0">
                <a:pos x="1270" y="247"/>
              </a:cxn>
              <a:cxn ang="0">
                <a:pos x="1498" y="254"/>
              </a:cxn>
              <a:cxn ang="0">
                <a:pos x="1493" y="468"/>
              </a:cxn>
              <a:cxn ang="0">
                <a:pos x="1703" y="561"/>
              </a:cxn>
              <a:cxn ang="0">
                <a:pos x="1602" y="752"/>
              </a:cxn>
              <a:cxn ang="0">
                <a:pos x="1609" y="819"/>
              </a:cxn>
              <a:cxn ang="0">
                <a:pos x="1747" y="1038"/>
              </a:cxn>
              <a:cxn ang="0">
                <a:pos x="1557" y="1163"/>
              </a:cxn>
              <a:cxn ang="0">
                <a:pos x="1602" y="1376"/>
              </a:cxn>
              <a:cxn ang="0">
                <a:pos x="1386" y="1413"/>
              </a:cxn>
              <a:cxn ang="0">
                <a:pos x="1393" y="1588"/>
              </a:cxn>
              <a:cxn ang="0">
                <a:pos x="1125" y="1560"/>
              </a:cxn>
              <a:cxn ang="0">
                <a:pos x="995" y="1745"/>
              </a:cxn>
              <a:cxn ang="0">
                <a:pos x="856" y="1600"/>
              </a:cxn>
              <a:cxn ang="0">
                <a:pos x="634" y="1717"/>
              </a:cxn>
              <a:cxn ang="0">
                <a:pos x="541" y="1517"/>
              </a:cxn>
              <a:cxn ang="0">
                <a:pos x="321" y="1551"/>
              </a:cxn>
              <a:cxn ang="0">
                <a:pos x="344" y="1366"/>
              </a:cxn>
              <a:cxn ang="0">
                <a:pos x="95" y="1272"/>
              </a:cxn>
              <a:cxn ang="0">
                <a:pos x="208" y="1158"/>
              </a:cxn>
              <a:cxn ang="0">
                <a:pos x="6" y="974"/>
              </a:cxn>
              <a:cxn ang="0">
                <a:pos x="159" y="762"/>
              </a:cxn>
              <a:cxn ang="0">
                <a:pos x="25" y="671"/>
              </a:cxn>
              <a:cxn ang="0">
                <a:pos x="241" y="526"/>
              </a:cxn>
              <a:cxn ang="0">
                <a:pos x="178" y="334"/>
              </a:cxn>
              <a:cxn ang="0">
                <a:pos x="396" y="334"/>
              </a:cxn>
              <a:cxn ang="0">
                <a:pos x="493" y="245"/>
              </a:cxn>
              <a:cxn ang="0">
                <a:pos x="574" y="55"/>
              </a:cxn>
              <a:cxn ang="0">
                <a:pos x="819" y="2"/>
              </a:cxn>
            </a:cxnLst>
            <a:rect l="0" t="0" r="r" b="b"/>
            <a:pathLst>
              <a:path w="1761" h="1745">
                <a:moveTo>
                  <a:pt x="1446" y="1547"/>
                </a:moveTo>
                <a:lnTo>
                  <a:pt x="1444" y="1549"/>
                </a:lnTo>
                <a:lnTo>
                  <a:pt x="1442" y="1549"/>
                </a:lnTo>
                <a:lnTo>
                  <a:pt x="1446" y="1547"/>
                </a:lnTo>
                <a:close/>
                <a:moveTo>
                  <a:pt x="315" y="1547"/>
                </a:moveTo>
                <a:lnTo>
                  <a:pt x="319" y="1549"/>
                </a:lnTo>
                <a:lnTo>
                  <a:pt x="317" y="1549"/>
                </a:lnTo>
                <a:lnTo>
                  <a:pt x="315" y="1547"/>
                </a:lnTo>
                <a:close/>
                <a:moveTo>
                  <a:pt x="1386" y="1413"/>
                </a:moveTo>
                <a:lnTo>
                  <a:pt x="1446" y="1547"/>
                </a:lnTo>
                <a:lnTo>
                  <a:pt x="1386" y="1413"/>
                </a:lnTo>
                <a:close/>
                <a:moveTo>
                  <a:pt x="375" y="1413"/>
                </a:moveTo>
                <a:lnTo>
                  <a:pt x="315" y="1547"/>
                </a:lnTo>
                <a:lnTo>
                  <a:pt x="375" y="1413"/>
                </a:lnTo>
                <a:close/>
                <a:moveTo>
                  <a:pt x="1671" y="1262"/>
                </a:moveTo>
                <a:lnTo>
                  <a:pt x="1666" y="1272"/>
                </a:lnTo>
                <a:lnTo>
                  <a:pt x="1671" y="1262"/>
                </a:lnTo>
                <a:close/>
                <a:moveTo>
                  <a:pt x="0" y="909"/>
                </a:moveTo>
                <a:lnTo>
                  <a:pt x="2" y="923"/>
                </a:lnTo>
                <a:lnTo>
                  <a:pt x="0" y="923"/>
                </a:lnTo>
                <a:lnTo>
                  <a:pt x="0" y="909"/>
                </a:lnTo>
                <a:close/>
                <a:moveTo>
                  <a:pt x="155" y="773"/>
                </a:moveTo>
                <a:lnTo>
                  <a:pt x="155" y="776"/>
                </a:lnTo>
                <a:lnTo>
                  <a:pt x="153" y="785"/>
                </a:lnTo>
                <a:lnTo>
                  <a:pt x="155" y="773"/>
                </a:lnTo>
                <a:close/>
                <a:moveTo>
                  <a:pt x="157" y="762"/>
                </a:moveTo>
                <a:lnTo>
                  <a:pt x="155" y="773"/>
                </a:lnTo>
                <a:lnTo>
                  <a:pt x="155" y="769"/>
                </a:lnTo>
                <a:lnTo>
                  <a:pt x="157" y="762"/>
                </a:lnTo>
                <a:close/>
                <a:moveTo>
                  <a:pt x="1493" y="468"/>
                </a:moveTo>
                <a:lnTo>
                  <a:pt x="1521" y="515"/>
                </a:lnTo>
                <a:lnTo>
                  <a:pt x="1493" y="468"/>
                </a:lnTo>
                <a:close/>
                <a:moveTo>
                  <a:pt x="268" y="468"/>
                </a:moveTo>
                <a:lnTo>
                  <a:pt x="240" y="515"/>
                </a:lnTo>
                <a:lnTo>
                  <a:pt x="268" y="468"/>
                </a:lnTo>
                <a:close/>
                <a:moveTo>
                  <a:pt x="881" y="275"/>
                </a:moveTo>
                <a:lnTo>
                  <a:pt x="801" y="281"/>
                </a:lnTo>
                <a:lnTo>
                  <a:pt x="724" y="297"/>
                </a:lnTo>
                <a:lnTo>
                  <a:pt x="652" y="321"/>
                </a:lnTo>
                <a:lnTo>
                  <a:pt x="583" y="355"/>
                </a:lnTo>
                <a:lnTo>
                  <a:pt x="521" y="397"/>
                </a:lnTo>
                <a:lnTo>
                  <a:pt x="465" y="448"/>
                </a:lnTo>
                <a:lnTo>
                  <a:pt x="414" y="505"/>
                </a:lnTo>
                <a:lnTo>
                  <a:pt x="372" y="567"/>
                </a:lnTo>
                <a:lnTo>
                  <a:pt x="338" y="635"/>
                </a:lnTo>
                <a:lnTo>
                  <a:pt x="314" y="708"/>
                </a:lnTo>
                <a:lnTo>
                  <a:pt x="298" y="785"/>
                </a:lnTo>
                <a:lnTo>
                  <a:pt x="293" y="865"/>
                </a:lnTo>
                <a:lnTo>
                  <a:pt x="293" y="879"/>
                </a:lnTo>
                <a:lnTo>
                  <a:pt x="298" y="958"/>
                </a:lnTo>
                <a:lnTo>
                  <a:pt x="314" y="1036"/>
                </a:lnTo>
                <a:lnTo>
                  <a:pt x="338" y="1108"/>
                </a:lnTo>
                <a:lnTo>
                  <a:pt x="372" y="1177"/>
                </a:lnTo>
                <a:lnTo>
                  <a:pt x="414" y="1240"/>
                </a:lnTo>
                <a:lnTo>
                  <a:pt x="465" y="1297"/>
                </a:lnTo>
                <a:lnTo>
                  <a:pt x="521" y="1346"/>
                </a:lnTo>
                <a:lnTo>
                  <a:pt x="583" y="1389"/>
                </a:lnTo>
                <a:lnTo>
                  <a:pt x="652" y="1424"/>
                </a:lnTo>
                <a:lnTo>
                  <a:pt x="724" y="1449"/>
                </a:lnTo>
                <a:lnTo>
                  <a:pt x="801" y="1465"/>
                </a:lnTo>
                <a:lnTo>
                  <a:pt x="881" y="1470"/>
                </a:lnTo>
                <a:lnTo>
                  <a:pt x="960" y="1465"/>
                </a:lnTo>
                <a:lnTo>
                  <a:pt x="1037" y="1449"/>
                </a:lnTo>
                <a:lnTo>
                  <a:pt x="1109" y="1424"/>
                </a:lnTo>
                <a:lnTo>
                  <a:pt x="1178" y="1389"/>
                </a:lnTo>
                <a:lnTo>
                  <a:pt x="1240" y="1346"/>
                </a:lnTo>
                <a:lnTo>
                  <a:pt x="1296" y="1297"/>
                </a:lnTo>
                <a:lnTo>
                  <a:pt x="1347" y="1240"/>
                </a:lnTo>
                <a:lnTo>
                  <a:pt x="1389" y="1177"/>
                </a:lnTo>
                <a:lnTo>
                  <a:pt x="1423" y="1108"/>
                </a:lnTo>
                <a:lnTo>
                  <a:pt x="1447" y="1036"/>
                </a:lnTo>
                <a:lnTo>
                  <a:pt x="1463" y="958"/>
                </a:lnTo>
                <a:lnTo>
                  <a:pt x="1469" y="879"/>
                </a:lnTo>
                <a:lnTo>
                  <a:pt x="1469" y="865"/>
                </a:lnTo>
                <a:lnTo>
                  <a:pt x="1463" y="785"/>
                </a:lnTo>
                <a:lnTo>
                  <a:pt x="1447" y="708"/>
                </a:lnTo>
                <a:lnTo>
                  <a:pt x="1423" y="635"/>
                </a:lnTo>
                <a:lnTo>
                  <a:pt x="1389" y="567"/>
                </a:lnTo>
                <a:lnTo>
                  <a:pt x="1347" y="505"/>
                </a:lnTo>
                <a:lnTo>
                  <a:pt x="1296" y="448"/>
                </a:lnTo>
                <a:lnTo>
                  <a:pt x="1240" y="397"/>
                </a:lnTo>
                <a:lnTo>
                  <a:pt x="1178" y="355"/>
                </a:lnTo>
                <a:lnTo>
                  <a:pt x="1109" y="321"/>
                </a:lnTo>
                <a:lnTo>
                  <a:pt x="1037" y="297"/>
                </a:lnTo>
                <a:lnTo>
                  <a:pt x="960" y="281"/>
                </a:lnTo>
                <a:lnTo>
                  <a:pt x="881" y="275"/>
                </a:lnTo>
                <a:close/>
                <a:moveTo>
                  <a:pt x="1277" y="252"/>
                </a:moveTo>
                <a:lnTo>
                  <a:pt x="1305" y="270"/>
                </a:lnTo>
                <a:lnTo>
                  <a:pt x="1342" y="298"/>
                </a:lnTo>
                <a:lnTo>
                  <a:pt x="1277" y="252"/>
                </a:lnTo>
                <a:close/>
                <a:moveTo>
                  <a:pt x="1270" y="247"/>
                </a:moveTo>
                <a:lnTo>
                  <a:pt x="1277" y="252"/>
                </a:lnTo>
                <a:lnTo>
                  <a:pt x="1270" y="247"/>
                </a:lnTo>
                <a:close/>
                <a:moveTo>
                  <a:pt x="461" y="90"/>
                </a:moveTo>
                <a:lnTo>
                  <a:pt x="465" y="104"/>
                </a:lnTo>
                <a:lnTo>
                  <a:pt x="463" y="104"/>
                </a:lnTo>
                <a:lnTo>
                  <a:pt x="461" y="90"/>
                </a:lnTo>
                <a:close/>
                <a:moveTo>
                  <a:pt x="849" y="0"/>
                </a:moveTo>
                <a:lnTo>
                  <a:pt x="912" y="0"/>
                </a:lnTo>
                <a:lnTo>
                  <a:pt x="942" y="2"/>
                </a:lnTo>
                <a:lnTo>
                  <a:pt x="974" y="155"/>
                </a:lnTo>
                <a:lnTo>
                  <a:pt x="1035" y="166"/>
                </a:lnTo>
                <a:lnTo>
                  <a:pt x="1095" y="182"/>
                </a:lnTo>
                <a:lnTo>
                  <a:pt x="1187" y="55"/>
                </a:lnTo>
                <a:lnTo>
                  <a:pt x="1243" y="78"/>
                </a:lnTo>
                <a:lnTo>
                  <a:pt x="1298" y="104"/>
                </a:lnTo>
                <a:lnTo>
                  <a:pt x="1266" y="245"/>
                </a:lnTo>
                <a:lnTo>
                  <a:pt x="1270" y="247"/>
                </a:lnTo>
                <a:lnTo>
                  <a:pt x="1266" y="260"/>
                </a:lnTo>
                <a:lnTo>
                  <a:pt x="1317" y="293"/>
                </a:lnTo>
                <a:lnTo>
                  <a:pt x="1365" y="334"/>
                </a:lnTo>
                <a:lnTo>
                  <a:pt x="1498" y="254"/>
                </a:lnTo>
                <a:lnTo>
                  <a:pt x="1539" y="297"/>
                </a:lnTo>
                <a:lnTo>
                  <a:pt x="1576" y="341"/>
                </a:lnTo>
                <a:lnTo>
                  <a:pt x="1488" y="461"/>
                </a:lnTo>
                <a:lnTo>
                  <a:pt x="1493" y="468"/>
                </a:lnTo>
                <a:lnTo>
                  <a:pt x="1488" y="475"/>
                </a:lnTo>
                <a:lnTo>
                  <a:pt x="1520" y="526"/>
                </a:lnTo>
                <a:lnTo>
                  <a:pt x="1546" y="579"/>
                </a:lnTo>
                <a:lnTo>
                  <a:pt x="1703" y="561"/>
                </a:lnTo>
                <a:lnTo>
                  <a:pt x="1722" y="616"/>
                </a:lnTo>
                <a:lnTo>
                  <a:pt x="1736" y="671"/>
                </a:lnTo>
                <a:lnTo>
                  <a:pt x="1602" y="746"/>
                </a:lnTo>
                <a:lnTo>
                  <a:pt x="1602" y="752"/>
                </a:lnTo>
                <a:lnTo>
                  <a:pt x="1604" y="757"/>
                </a:lnTo>
                <a:lnTo>
                  <a:pt x="1604" y="761"/>
                </a:lnTo>
                <a:lnTo>
                  <a:pt x="1602" y="762"/>
                </a:lnTo>
                <a:lnTo>
                  <a:pt x="1609" y="819"/>
                </a:lnTo>
                <a:lnTo>
                  <a:pt x="1613" y="877"/>
                </a:lnTo>
                <a:lnTo>
                  <a:pt x="1761" y="923"/>
                </a:lnTo>
                <a:lnTo>
                  <a:pt x="1756" y="981"/>
                </a:lnTo>
                <a:lnTo>
                  <a:pt x="1747" y="1038"/>
                </a:lnTo>
                <a:lnTo>
                  <a:pt x="1588" y="1053"/>
                </a:lnTo>
                <a:lnTo>
                  <a:pt x="1572" y="1106"/>
                </a:lnTo>
                <a:lnTo>
                  <a:pt x="1553" y="1158"/>
                </a:lnTo>
                <a:lnTo>
                  <a:pt x="1557" y="1163"/>
                </a:lnTo>
                <a:lnTo>
                  <a:pt x="1553" y="1173"/>
                </a:lnTo>
                <a:lnTo>
                  <a:pt x="1666" y="1272"/>
                </a:lnTo>
                <a:lnTo>
                  <a:pt x="1638" y="1320"/>
                </a:lnTo>
                <a:lnTo>
                  <a:pt x="1602" y="1376"/>
                </a:lnTo>
                <a:lnTo>
                  <a:pt x="1453" y="1325"/>
                </a:lnTo>
                <a:lnTo>
                  <a:pt x="1417" y="1366"/>
                </a:lnTo>
                <a:lnTo>
                  <a:pt x="1381" y="1405"/>
                </a:lnTo>
                <a:lnTo>
                  <a:pt x="1386" y="1413"/>
                </a:lnTo>
                <a:lnTo>
                  <a:pt x="1381" y="1419"/>
                </a:lnTo>
                <a:lnTo>
                  <a:pt x="1440" y="1551"/>
                </a:lnTo>
                <a:lnTo>
                  <a:pt x="1442" y="1549"/>
                </a:lnTo>
                <a:lnTo>
                  <a:pt x="1393" y="1588"/>
                </a:lnTo>
                <a:lnTo>
                  <a:pt x="1336" y="1625"/>
                </a:lnTo>
                <a:lnTo>
                  <a:pt x="1220" y="1517"/>
                </a:lnTo>
                <a:lnTo>
                  <a:pt x="1175" y="1540"/>
                </a:lnTo>
                <a:lnTo>
                  <a:pt x="1125" y="1560"/>
                </a:lnTo>
                <a:lnTo>
                  <a:pt x="1125" y="1574"/>
                </a:lnTo>
                <a:lnTo>
                  <a:pt x="1127" y="1717"/>
                </a:lnTo>
                <a:lnTo>
                  <a:pt x="1062" y="1733"/>
                </a:lnTo>
                <a:lnTo>
                  <a:pt x="995" y="1745"/>
                </a:lnTo>
                <a:lnTo>
                  <a:pt x="932" y="1600"/>
                </a:lnTo>
                <a:lnTo>
                  <a:pt x="907" y="1600"/>
                </a:lnTo>
                <a:lnTo>
                  <a:pt x="881" y="1602"/>
                </a:lnTo>
                <a:lnTo>
                  <a:pt x="856" y="1600"/>
                </a:lnTo>
                <a:lnTo>
                  <a:pt x="829" y="1600"/>
                </a:lnTo>
                <a:lnTo>
                  <a:pt x="766" y="1745"/>
                </a:lnTo>
                <a:lnTo>
                  <a:pt x="701" y="1733"/>
                </a:lnTo>
                <a:lnTo>
                  <a:pt x="634" y="1717"/>
                </a:lnTo>
                <a:lnTo>
                  <a:pt x="636" y="1574"/>
                </a:lnTo>
                <a:lnTo>
                  <a:pt x="636" y="1560"/>
                </a:lnTo>
                <a:lnTo>
                  <a:pt x="586" y="1540"/>
                </a:lnTo>
                <a:lnTo>
                  <a:pt x="541" y="1517"/>
                </a:lnTo>
                <a:lnTo>
                  <a:pt x="425" y="1625"/>
                </a:lnTo>
                <a:lnTo>
                  <a:pt x="368" y="1588"/>
                </a:lnTo>
                <a:lnTo>
                  <a:pt x="319" y="1549"/>
                </a:lnTo>
                <a:lnTo>
                  <a:pt x="321" y="1551"/>
                </a:lnTo>
                <a:lnTo>
                  <a:pt x="381" y="1419"/>
                </a:lnTo>
                <a:lnTo>
                  <a:pt x="375" y="1413"/>
                </a:lnTo>
                <a:lnTo>
                  <a:pt x="381" y="1405"/>
                </a:lnTo>
                <a:lnTo>
                  <a:pt x="344" y="1366"/>
                </a:lnTo>
                <a:lnTo>
                  <a:pt x="308" y="1325"/>
                </a:lnTo>
                <a:lnTo>
                  <a:pt x="159" y="1376"/>
                </a:lnTo>
                <a:lnTo>
                  <a:pt x="125" y="1325"/>
                </a:lnTo>
                <a:lnTo>
                  <a:pt x="95" y="1272"/>
                </a:lnTo>
                <a:lnTo>
                  <a:pt x="208" y="1173"/>
                </a:lnTo>
                <a:lnTo>
                  <a:pt x="205" y="1163"/>
                </a:lnTo>
                <a:lnTo>
                  <a:pt x="90" y="1262"/>
                </a:lnTo>
                <a:lnTo>
                  <a:pt x="208" y="1158"/>
                </a:lnTo>
                <a:lnTo>
                  <a:pt x="189" y="1106"/>
                </a:lnTo>
                <a:lnTo>
                  <a:pt x="173" y="1053"/>
                </a:lnTo>
                <a:lnTo>
                  <a:pt x="14" y="1038"/>
                </a:lnTo>
                <a:lnTo>
                  <a:pt x="6" y="974"/>
                </a:lnTo>
                <a:lnTo>
                  <a:pt x="2" y="923"/>
                </a:lnTo>
                <a:lnTo>
                  <a:pt x="148" y="877"/>
                </a:lnTo>
                <a:lnTo>
                  <a:pt x="152" y="819"/>
                </a:lnTo>
                <a:lnTo>
                  <a:pt x="159" y="762"/>
                </a:lnTo>
                <a:lnTo>
                  <a:pt x="157" y="761"/>
                </a:lnTo>
                <a:lnTo>
                  <a:pt x="157" y="762"/>
                </a:lnTo>
                <a:lnTo>
                  <a:pt x="159" y="746"/>
                </a:lnTo>
                <a:lnTo>
                  <a:pt x="25" y="671"/>
                </a:lnTo>
                <a:lnTo>
                  <a:pt x="39" y="616"/>
                </a:lnTo>
                <a:lnTo>
                  <a:pt x="58" y="561"/>
                </a:lnTo>
                <a:lnTo>
                  <a:pt x="215" y="579"/>
                </a:lnTo>
                <a:lnTo>
                  <a:pt x="241" y="526"/>
                </a:lnTo>
                <a:lnTo>
                  <a:pt x="273" y="475"/>
                </a:lnTo>
                <a:lnTo>
                  <a:pt x="268" y="468"/>
                </a:lnTo>
                <a:lnTo>
                  <a:pt x="273" y="461"/>
                </a:lnTo>
                <a:lnTo>
                  <a:pt x="178" y="334"/>
                </a:lnTo>
                <a:lnTo>
                  <a:pt x="185" y="341"/>
                </a:lnTo>
                <a:lnTo>
                  <a:pt x="222" y="297"/>
                </a:lnTo>
                <a:lnTo>
                  <a:pt x="263" y="254"/>
                </a:lnTo>
                <a:lnTo>
                  <a:pt x="396" y="334"/>
                </a:lnTo>
                <a:lnTo>
                  <a:pt x="444" y="293"/>
                </a:lnTo>
                <a:lnTo>
                  <a:pt x="495" y="260"/>
                </a:lnTo>
                <a:lnTo>
                  <a:pt x="491" y="247"/>
                </a:lnTo>
                <a:lnTo>
                  <a:pt x="493" y="245"/>
                </a:lnTo>
                <a:lnTo>
                  <a:pt x="495" y="245"/>
                </a:lnTo>
                <a:lnTo>
                  <a:pt x="465" y="104"/>
                </a:lnTo>
                <a:lnTo>
                  <a:pt x="518" y="78"/>
                </a:lnTo>
                <a:lnTo>
                  <a:pt x="574" y="55"/>
                </a:lnTo>
                <a:lnTo>
                  <a:pt x="666" y="182"/>
                </a:lnTo>
                <a:lnTo>
                  <a:pt x="726" y="166"/>
                </a:lnTo>
                <a:lnTo>
                  <a:pt x="787" y="155"/>
                </a:lnTo>
                <a:lnTo>
                  <a:pt x="819" y="2"/>
                </a:lnTo>
                <a:lnTo>
                  <a:pt x="849"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04" tIns="45702" rIns="91404" bIns="45702"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CFB55D91-3D7A-FE41-B42E-C98BB1CF7A93}"/>
              </a:ext>
            </a:extLst>
          </p:cNvPr>
          <p:cNvSpPr>
            <a:spLocks noEditPoints="1"/>
          </p:cNvSpPr>
          <p:nvPr/>
        </p:nvSpPr>
        <p:spPr bwMode="auto">
          <a:xfrm>
            <a:off x="7283506" y="2407895"/>
            <a:ext cx="1057785" cy="1048047"/>
          </a:xfrm>
          <a:custGeom>
            <a:avLst/>
            <a:gdLst/>
            <a:ahLst/>
            <a:cxnLst>
              <a:cxn ang="0">
                <a:pos x="1375" y="1563"/>
              </a:cxn>
              <a:cxn ang="0">
                <a:pos x="359" y="1559"/>
              </a:cxn>
              <a:cxn ang="0">
                <a:pos x="222" y="1242"/>
              </a:cxn>
              <a:cxn ang="0">
                <a:pos x="23" y="1051"/>
              </a:cxn>
              <a:cxn ang="0">
                <a:pos x="21" y="1043"/>
              </a:cxn>
              <a:cxn ang="0">
                <a:pos x="157" y="637"/>
              </a:cxn>
              <a:cxn ang="0">
                <a:pos x="1583" y="637"/>
              </a:cxn>
              <a:cxn ang="0">
                <a:pos x="160" y="626"/>
              </a:cxn>
              <a:cxn ang="0">
                <a:pos x="791" y="231"/>
              </a:cxn>
              <a:cxn ang="0">
                <a:pos x="511" y="339"/>
              </a:cxn>
              <a:cxn ang="0">
                <a:pos x="317" y="557"/>
              </a:cxn>
              <a:cxn ang="0">
                <a:pos x="243" y="854"/>
              </a:cxn>
              <a:cxn ang="0">
                <a:pos x="285" y="1095"/>
              </a:cxn>
              <a:cxn ang="0">
                <a:pos x="453" y="1337"/>
              </a:cxn>
              <a:cxn ang="0">
                <a:pos x="715" y="1477"/>
              </a:cxn>
              <a:cxn ang="0">
                <a:pos x="1023" y="1477"/>
              </a:cxn>
              <a:cxn ang="0">
                <a:pos x="1285" y="1337"/>
              </a:cxn>
              <a:cxn ang="0">
                <a:pos x="1453" y="1095"/>
              </a:cxn>
              <a:cxn ang="0">
                <a:pos x="1495" y="854"/>
              </a:cxn>
              <a:cxn ang="0">
                <a:pos x="1421" y="557"/>
              </a:cxn>
              <a:cxn ang="0">
                <a:pos x="1227" y="339"/>
              </a:cxn>
              <a:cxn ang="0">
                <a:pos x="949" y="231"/>
              </a:cxn>
              <a:cxn ang="0">
                <a:pos x="935" y="3"/>
              </a:cxn>
              <a:cxn ang="0">
                <a:pos x="1123" y="39"/>
              </a:cxn>
              <a:cxn ang="0">
                <a:pos x="1268" y="224"/>
              </a:cxn>
              <a:cxn ang="0">
                <a:pos x="1409" y="189"/>
              </a:cxn>
              <a:cxn ang="0">
                <a:pos x="1444" y="379"/>
              </a:cxn>
              <a:cxn ang="0">
                <a:pos x="1620" y="432"/>
              </a:cxn>
              <a:cxn ang="0">
                <a:pos x="1579" y="626"/>
              </a:cxn>
              <a:cxn ang="0">
                <a:pos x="1734" y="794"/>
              </a:cxn>
              <a:cxn ang="0">
                <a:pos x="1604" y="981"/>
              </a:cxn>
              <a:cxn ang="0">
                <a:pos x="1604" y="997"/>
              </a:cxn>
              <a:cxn ang="0">
                <a:pos x="1551" y="1155"/>
              </a:cxn>
              <a:cxn ang="0">
                <a:pos x="1514" y="1247"/>
              </a:cxn>
              <a:cxn ang="0">
                <a:pos x="1512" y="1439"/>
              </a:cxn>
              <a:cxn ang="0">
                <a:pos x="1336" y="1452"/>
              </a:cxn>
              <a:cxn ang="0">
                <a:pos x="1261" y="1634"/>
              </a:cxn>
              <a:cxn ang="0">
                <a:pos x="1093" y="1582"/>
              </a:cxn>
              <a:cxn ang="0">
                <a:pos x="912" y="1602"/>
              </a:cxn>
              <a:cxn ang="0">
                <a:pos x="780" y="1722"/>
              </a:cxn>
              <a:cxn ang="0">
                <a:pos x="645" y="1568"/>
              </a:cxn>
              <a:cxn ang="0">
                <a:pos x="417" y="1600"/>
              </a:cxn>
              <a:cxn ang="0">
                <a:pos x="403" y="1454"/>
              </a:cxn>
              <a:cxn ang="0">
                <a:pos x="340" y="1383"/>
              </a:cxn>
              <a:cxn ang="0">
                <a:pos x="227" y="1251"/>
              </a:cxn>
              <a:cxn ang="0">
                <a:pos x="206" y="1196"/>
              </a:cxn>
              <a:cxn ang="0">
                <a:pos x="23" y="1051"/>
              </a:cxn>
              <a:cxn ang="0">
                <a:pos x="132" y="983"/>
              </a:cxn>
              <a:cxn ang="0">
                <a:pos x="123" y="889"/>
              </a:cxn>
              <a:cxn ang="0">
                <a:pos x="137" y="723"/>
              </a:cxn>
              <a:cxn ang="0">
                <a:pos x="164" y="614"/>
              </a:cxn>
              <a:cxn ang="0">
                <a:pos x="241" y="467"/>
              </a:cxn>
              <a:cxn ang="0">
                <a:pos x="299" y="374"/>
              </a:cxn>
              <a:cxn ang="0">
                <a:pos x="430" y="252"/>
              </a:cxn>
              <a:cxn ang="0">
                <a:pos x="553" y="60"/>
              </a:cxn>
              <a:cxn ang="0">
                <a:pos x="780" y="129"/>
              </a:cxn>
            </a:cxnLst>
            <a:rect l="0" t="0" r="r" b="b"/>
            <a:pathLst>
              <a:path w="1738" h="1722">
                <a:moveTo>
                  <a:pt x="1379" y="1559"/>
                </a:moveTo>
                <a:lnTo>
                  <a:pt x="1379" y="1561"/>
                </a:lnTo>
                <a:lnTo>
                  <a:pt x="1377" y="1561"/>
                </a:lnTo>
                <a:lnTo>
                  <a:pt x="1375" y="1563"/>
                </a:lnTo>
                <a:lnTo>
                  <a:pt x="1379" y="1559"/>
                </a:lnTo>
                <a:close/>
                <a:moveTo>
                  <a:pt x="359" y="1559"/>
                </a:moveTo>
                <a:lnTo>
                  <a:pt x="363" y="1563"/>
                </a:lnTo>
                <a:lnTo>
                  <a:pt x="359" y="1559"/>
                </a:lnTo>
                <a:close/>
                <a:moveTo>
                  <a:pt x="1516" y="1242"/>
                </a:moveTo>
                <a:lnTo>
                  <a:pt x="1597" y="1330"/>
                </a:lnTo>
                <a:lnTo>
                  <a:pt x="1516" y="1242"/>
                </a:lnTo>
                <a:close/>
                <a:moveTo>
                  <a:pt x="222" y="1242"/>
                </a:moveTo>
                <a:lnTo>
                  <a:pt x="141" y="1330"/>
                </a:lnTo>
                <a:lnTo>
                  <a:pt x="222" y="1242"/>
                </a:lnTo>
                <a:close/>
                <a:moveTo>
                  <a:pt x="21" y="1044"/>
                </a:moveTo>
                <a:lnTo>
                  <a:pt x="23" y="1051"/>
                </a:lnTo>
                <a:lnTo>
                  <a:pt x="21" y="1046"/>
                </a:lnTo>
                <a:lnTo>
                  <a:pt x="21" y="1044"/>
                </a:lnTo>
                <a:close/>
                <a:moveTo>
                  <a:pt x="20" y="1037"/>
                </a:moveTo>
                <a:lnTo>
                  <a:pt x="21" y="1043"/>
                </a:lnTo>
                <a:lnTo>
                  <a:pt x="21" y="1044"/>
                </a:lnTo>
                <a:lnTo>
                  <a:pt x="20" y="1037"/>
                </a:lnTo>
                <a:close/>
                <a:moveTo>
                  <a:pt x="157" y="633"/>
                </a:moveTo>
                <a:lnTo>
                  <a:pt x="157" y="637"/>
                </a:lnTo>
                <a:lnTo>
                  <a:pt x="153" y="646"/>
                </a:lnTo>
                <a:lnTo>
                  <a:pt x="157" y="633"/>
                </a:lnTo>
                <a:close/>
                <a:moveTo>
                  <a:pt x="1579" y="626"/>
                </a:moveTo>
                <a:lnTo>
                  <a:pt x="1583" y="637"/>
                </a:lnTo>
                <a:lnTo>
                  <a:pt x="1585" y="646"/>
                </a:lnTo>
                <a:lnTo>
                  <a:pt x="1579" y="626"/>
                </a:lnTo>
                <a:close/>
                <a:moveTo>
                  <a:pt x="159" y="626"/>
                </a:moveTo>
                <a:lnTo>
                  <a:pt x="160" y="626"/>
                </a:lnTo>
                <a:lnTo>
                  <a:pt x="157" y="633"/>
                </a:lnTo>
                <a:lnTo>
                  <a:pt x="159" y="626"/>
                </a:lnTo>
                <a:close/>
                <a:moveTo>
                  <a:pt x="870" y="226"/>
                </a:moveTo>
                <a:lnTo>
                  <a:pt x="791" y="231"/>
                </a:lnTo>
                <a:lnTo>
                  <a:pt x="715" y="245"/>
                </a:lnTo>
                <a:lnTo>
                  <a:pt x="643" y="268"/>
                </a:lnTo>
                <a:lnTo>
                  <a:pt x="574" y="300"/>
                </a:lnTo>
                <a:lnTo>
                  <a:pt x="511" y="339"/>
                </a:lnTo>
                <a:lnTo>
                  <a:pt x="453" y="385"/>
                </a:lnTo>
                <a:lnTo>
                  <a:pt x="402" y="436"/>
                </a:lnTo>
                <a:lnTo>
                  <a:pt x="356" y="494"/>
                </a:lnTo>
                <a:lnTo>
                  <a:pt x="317" y="557"/>
                </a:lnTo>
                <a:lnTo>
                  <a:pt x="285" y="626"/>
                </a:lnTo>
                <a:lnTo>
                  <a:pt x="262" y="699"/>
                </a:lnTo>
                <a:lnTo>
                  <a:pt x="248" y="774"/>
                </a:lnTo>
                <a:lnTo>
                  <a:pt x="243" y="854"/>
                </a:lnTo>
                <a:lnTo>
                  <a:pt x="243" y="868"/>
                </a:lnTo>
                <a:lnTo>
                  <a:pt x="248" y="947"/>
                </a:lnTo>
                <a:lnTo>
                  <a:pt x="262" y="1023"/>
                </a:lnTo>
                <a:lnTo>
                  <a:pt x="285" y="1095"/>
                </a:lnTo>
                <a:lnTo>
                  <a:pt x="317" y="1164"/>
                </a:lnTo>
                <a:lnTo>
                  <a:pt x="356" y="1228"/>
                </a:lnTo>
                <a:lnTo>
                  <a:pt x="402" y="1286"/>
                </a:lnTo>
                <a:lnTo>
                  <a:pt x="453" y="1337"/>
                </a:lnTo>
                <a:lnTo>
                  <a:pt x="511" y="1383"/>
                </a:lnTo>
                <a:lnTo>
                  <a:pt x="574" y="1422"/>
                </a:lnTo>
                <a:lnTo>
                  <a:pt x="643" y="1454"/>
                </a:lnTo>
                <a:lnTo>
                  <a:pt x="715" y="1477"/>
                </a:lnTo>
                <a:lnTo>
                  <a:pt x="791" y="1491"/>
                </a:lnTo>
                <a:lnTo>
                  <a:pt x="870" y="1496"/>
                </a:lnTo>
                <a:lnTo>
                  <a:pt x="949" y="1491"/>
                </a:lnTo>
                <a:lnTo>
                  <a:pt x="1023" y="1477"/>
                </a:lnTo>
                <a:lnTo>
                  <a:pt x="1095" y="1454"/>
                </a:lnTo>
                <a:lnTo>
                  <a:pt x="1164" y="1422"/>
                </a:lnTo>
                <a:lnTo>
                  <a:pt x="1227" y="1383"/>
                </a:lnTo>
                <a:lnTo>
                  <a:pt x="1285" y="1337"/>
                </a:lnTo>
                <a:lnTo>
                  <a:pt x="1336" y="1286"/>
                </a:lnTo>
                <a:lnTo>
                  <a:pt x="1382" y="1228"/>
                </a:lnTo>
                <a:lnTo>
                  <a:pt x="1421" y="1164"/>
                </a:lnTo>
                <a:lnTo>
                  <a:pt x="1453" y="1095"/>
                </a:lnTo>
                <a:lnTo>
                  <a:pt x="1476" y="1023"/>
                </a:lnTo>
                <a:lnTo>
                  <a:pt x="1490" y="947"/>
                </a:lnTo>
                <a:lnTo>
                  <a:pt x="1495" y="868"/>
                </a:lnTo>
                <a:lnTo>
                  <a:pt x="1495" y="854"/>
                </a:lnTo>
                <a:lnTo>
                  <a:pt x="1490" y="774"/>
                </a:lnTo>
                <a:lnTo>
                  <a:pt x="1476" y="699"/>
                </a:lnTo>
                <a:lnTo>
                  <a:pt x="1453" y="626"/>
                </a:lnTo>
                <a:lnTo>
                  <a:pt x="1421" y="557"/>
                </a:lnTo>
                <a:lnTo>
                  <a:pt x="1382" y="494"/>
                </a:lnTo>
                <a:lnTo>
                  <a:pt x="1336" y="436"/>
                </a:lnTo>
                <a:lnTo>
                  <a:pt x="1285" y="385"/>
                </a:lnTo>
                <a:lnTo>
                  <a:pt x="1227" y="339"/>
                </a:lnTo>
                <a:lnTo>
                  <a:pt x="1164" y="300"/>
                </a:lnTo>
                <a:lnTo>
                  <a:pt x="1095" y="268"/>
                </a:lnTo>
                <a:lnTo>
                  <a:pt x="1023" y="245"/>
                </a:lnTo>
                <a:lnTo>
                  <a:pt x="949" y="231"/>
                </a:lnTo>
                <a:lnTo>
                  <a:pt x="870" y="226"/>
                </a:lnTo>
                <a:close/>
                <a:moveTo>
                  <a:pt x="870" y="0"/>
                </a:moveTo>
                <a:lnTo>
                  <a:pt x="903" y="2"/>
                </a:lnTo>
                <a:lnTo>
                  <a:pt x="935" y="3"/>
                </a:lnTo>
                <a:lnTo>
                  <a:pt x="958" y="129"/>
                </a:lnTo>
                <a:lnTo>
                  <a:pt x="1009" y="136"/>
                </a:lnTo>
                <a:lnTo>
                  <a:pt x="1058" y="148"/>
                </a:lnTo>
                <a:lnTo>
                  <a:pt x="1123" y="39"/>
                </a:lnTo>
                <a:lnTo>
                  <a:pt x="1185" y="60"/>
                </a:lnTo>
                <a:lnTo>
                  <a:pt x="1245" y="86"/>
                </a:lnTo>
                <a:lnTo>
                  <a:pt x="1224" y="198"/>
                </a:lnTo>
                <a:lnTo>
                  <a:pt x="1268" y="224"/>
                </a:lnTo>
                <a:lnTo>
                  <a:pt x="1226" y="199"/>
                </a:lnTo>
                <a:lnTo>
                  <a:pt x="1224" y="213"/>
                </a:lnTo>
                <a:lnTo>
                  <a:pt x="1308" y="266"/>
                </a:lnTo>
                <a:lnTo>
                  <a:pt x="1409" y="189"/>
                </a:lnTo>
                <a:lnTo>
                  <a:pt x="1456" y="229"/>
                </a:lnTo>
                <a:lnTo>
                  <a:pt x="1500" y="273"/>
                </a:lnTo>
                <a:lnTo>
                  <a:pt x="1439" y="374"/>
                </a:lnTo>
                <a:lnTo>
                  <a:pt x="1444" y="379"/>
                </a:lnTo>
                <a:lnTo>
                  <a:pt x="1439" y="388"/>
                </a:lnTo>
                <a:lnTo>
                  <a:pt x="1468" y="427"/>
                </a:lnTo>
                <a:lnTo>
                  <a:pt x="1497" y="467"/>
                </a:lnTo>
                <a:lnTo>
                  <a:pt x="1620" y="432"/>
                </a:lnTo>
                <a:lnTo>
                  <a:pt x="1648" y="485"/>
                </a:lnTo>
                <a:lnTo>
                  <a:pt x="1673" y="542"/>
                </a:lnTo>
                <a:lnTo>
                  <a:pt x="1576" y="614"/>
                </a:lnTo>
                <a:lnTo>
                  <a:pt x="1579" y="626"/>
                </a:lnTo>
                <a:lnTo>
                  <a:pt x="1576" y="630"/>
                </a:lnTo>
                <a:lnTo>
                  <a:pt x="1601" y="723"/>
                </a:lnTo>
                <a:lnTo>
                  <a:pt x="1727" y="734"/>
                </a:lnTo>
                <a:lnTo>
                  <a:pt x="1734" y="794"/>
                </a:lnTo>
                <a:lnTo>
                  <a:pt x="1738" y="854"/>
                </a:lnTo>
                <a:lnTo>
                  <a:pt x="1615" y="889"/>
                </a:lnTo>
                <a:lnTo>
                  <a:pt x="1611" y="935"/>
                </a:lnTo>
                <a:lnTo>
                  <a:pt x="1604" y="981"/>
                </a:lnTo>
                <a:lnTo>
                  <a:pt x="1718" y="1037"/>
                </a:lnTo>
                <a:lnTo>
                  <a:pt x="1606" y="983"/>
                </a:lnTo>
                <a:lnTo>
                  <a:pt x="1606" y="990"/>
                </a:lnTo>
                <a:lnTo>
                  <a:pt x="1604" y="997"/>
                </a:lnTo>
                <a:lnTo>
                  <a:pt x="1715" y="1051"/>
                </a:lnTo>
                <a:lnTo>
                  <a:pt x="1699" y="1111"/>
                </a:lnTo>
                <a:lnTo>
                  <a:pt x="1680" y="1170"/>
                </a:lnTo>
                <a:lnTo>
                  <a:pt x="1551" y="1155"/>
                </a:lnTo>
                <a:lnTo>
                  <a:pt x="1534" y="1196"/>
                </a:lnTo>
                <a:lnTo>
                  <a:pt x="1511" y="1237"/>
                </a:lnTo>
                <a:lnTo>
                  <a:pt x="1516" y="1242"/>
                </a:lnTo>
                <a:lnTo>
                  <a:pt x="1514" y="1247"/>
                </a:lnTo>
                <a:lnTo>
                  <a:pt x="1511" y="1251"/>
                </a:lnTo>
                <a:lnTo>
                  <a:pt x="1592" y="1339"/>
                </a:lnTo>
                <a:lnTo>
                  <a:pt x="1553" y="1390"/>
                </a:lnTo>
                <a:lnTo>
                  <a:pt x="1512" y="1439"/>
                </a:lnTo>
                <a:lnTo>
                  <a:pt x="1398" y="1383"/>
                </a:lnTo>
                <a:lnTo>
                  <a:pt x="1333" y="1441"/>
                </a:lnTo>
                <a:lnTo>
                  <a:pt x="1379" y="1559"/>
                </a:lnTo>
                <a:lnTo>
                  <a:pt x="1336" y="1452"/>
                </a:lnTo>
                <a:lnTo>
                  <a:pt x="1333" y="1455"/>
                </a:lnTo>
                <a:lnTo>
                  <a:pt x="1375" y="1563"/>
                </a:lnTo>
                <a:lnTo>
                  <a:pt x="1322" y="1600"/>
                </a:lnTo>
                <a:lnTo>
                  <a:pt x="1261" y="1634"/>
                </a:lnTo>
                <a:lnTo>
                  <a:pt x="1174" y="1537"/>
                </a:lnTo>
                <a:lnTo>
                  <a:pt x="1134" y="1554"/>
                </a:lnTo>
                <a:lnTo>
                  <a:pt x="1093" y="1568"/>
                </a:lnTo>
                <a:lnTo>
                  <a:pt x="1093" y="1582"/>
                </a:lnTo>
                <a:lnTo>
                  <a:pt x="1095" y="1697"/>
                </a:lnTo>
                <a:lnTo>
                  <a:pt x="1028" y="1711"/>
                </a:lnTo>
                <a:lnTo>
                  <a:pt x="958" y="1722"/>
                </a:lnTo>
                <a:lnTo>
                  <a:pt x="912" y="1602"/>
                </a:lnTo>
                <a:lnTo>
                  <a:pt x="870" y="1604"/>
                </a:lnTo>
                <a:lnTo>
                  <a:pt x="847" y="1604"/>
                </a:lnTo>
                <a:lnTo>
                  <a:pt x="826" y="1602"/>
                </a:lnTo>
                <a:lnTo>
                  <a:pt x="780" y="1722"/>
                </a:lnTo>
                <a:lnTo>
                  <a:pt x="711" y="1711"/>
                </a:lnTo>
                <a:lnTo>
                  <a:pt x="643" y="1697"/>
                </a:lnTo>
                <a:lnTo>
                  <a:pt x="645" y="1582"/>
                </a:lnTo>
                <a:lnTo>
                  <a:pt x="645" y="1568"/>
                </a:lnTo>
                <a:lnTo>
                  <a:pt x="604" y="1554"/>
                </a:lnTo>
                <a:lnTo>
                  <a:pt x="564" y="1537"/>
                </a:lnTo>
                <a:lnTo>
                  <a:pt x="477" y="1634"/>
                </a:lnTo>
                <a:lnTo>
                  <a:pt x="417" y="1600"/>
                </a:lnTo>
                <a:lnTo>
                  <a:pt x="363" y="1563"/>
                </a:lnTo>
                <a:lnTo>
                  <a:pt x="405" y="1455"/>
                </a:lnTo>
                <a:lnTo>
                  <a:pt x="403" y="1455"/>
                </a:lnTo>
                <a:lnTo>
                  <a:pt x="403" y="1454"/>
                </a:lnTo>
                <a:lnTo>
                  <a:pt x="402" y="1452"/>
                </a:lnTo>
                <a:lnTo>
                  <a:pt x="359" y="1559"/>
                </a:lnTo>
                <a:lnTo>
                  <a:pt x="405" y="1441"/>
                </a:lnTo>
                <a:lnTo>
                  <a:pt x="340" y="1383"/>
                </a:lnTo>
                <a:lnTo>
                  <a:pt x="226" y="1439"/>
                </a:lnTo>
                <a:lnTo>
                  <a:pt x="185" y="1390"/>
                </a:lnTo>
                <a:lnTo>
                  <a:pt x="146" y="1339"/>
                </a:lnTo>
                <a:lnTo>
                  <a:pt x="227" y="1251"/>
                </a:lnTo>
                <a:lnTo>
                  <a:pt x="226" y="1247"/>
                </a:lnTo>
                <a:lnTo>
                  <a:pt x="222" y="1242"/>
                </a:lnTo>
                <a:lnTo>
                  <a:pt x="227" y="1237"/>
                </a:lnTo>
                <a:lnTo>
                  <a:pt x="206" y="1196"/>
                </a:lnTo>
                <a:lnTo>
                  <a:pt x="187" y="1155"/>
                </a:lnTo>
                <a:lnTo>
                  <a:pt x="58" y="1170"/>
                </a:lnTo>
                <a:lnTo>
                  <a:pt x="37" y="1104"/>
                </a:lnTo>
                <a:lnTo>
                  <a:pt x="23" y="1051"/>
                </a:lnTo>
                <a:lnTo>
                  <a:pt x="134" y="997"/>
                </a:lnTo>
                <a:lnTo>
                  <a:pt x="134" y="991"/>
                </a:lnTo>
                <a:lnTo>
                  <a:pt x="132" y="986"/>
                </a:lnTo>
                <a:lnTo>
                  <a:pt x="132" y="983"/>
                </a:lnTo>
                <a:lnTo>
                  <a:pt x="20" y="1037"/>
                </a:lnTo>
                <a:lnTo>
                  <a:pt x="134" y="981"/>
                </a:lnTo>
                <a:lnTo>
                  <a:pt x="127" y="935"/>
                </a:lnTo>
                <a:lnTo>
                  <a:pt x="123" y="889"/>
                </a:lnTo>
                <a:lnTo>
                  <a:pt x="0" y="854"/>
                </a:lnTo>
                <a:lnTo>
                  <a:pt x="4" y="794"/>
                </a:lnTo>
                <a:lnTo>
                  <a:pt x="11" y="734"/>
                </a:lnTo>
                <a:lnTo>
                  <a:pt x="137" y="723"/>
                </a:lnTo>
                <a:lnTo>
                  <a:pt x="150" y="676"/>
                </a:lnTo>
                <a:lnTo>
                  <a:pt x="164" y="630"/>
                </a:lnTo>
                <a:lnTo>
                  <a:pt x="160" y="626"/>
                </a:lnTo>
                <a:lnTo>
                  <a:pt x="164" y="614"/>
                </a:lnTo>
                <a:lnTo>
                  <a:pt x="65" y="542"/>
                </a:lnTo>
                <a:lnTo>
                  <a:pt x="90" y="485"/>
                </a:lnTo>
                <a:lnTo>
                  <a:pt x="118" y="432"/>
                </a:lnTo>
                <a:lnTo>
                  <a:pt x="241" y="467"/>
                </a:lnTo>
                <a:lnTo>
                  <a:pt x="270" y="427"/>
                </a:lnTo>
                <a:lnTo>
                  <a:pt x="299" y="388"/>
                </a:lnTo>
                <a:lnTo>
                  <a:pt x="294" y="379"/>
                </a:lnTo>
                <a:lnTo>
                  <a:pt x="299" y="374"/>
                </a:lnTo>
                <a:lnTo>
                  <a:pt x="231" y="265"/>
                </a:lnTo>
                <a:lnTo>
                  <a:pt x="278" y="217"/>
                </a:lnTo>
                <a:lnTo>
                  <a:pt x="329" y="175"/>
                </a:lnTo>
                <a:lnTo>
                  <a:pt x="430" y="252"/>
                </a:lnTo>
                <a:lnTo>
                  <a:pt x="472" y="222"/>
                </a:lnTo>
                <a:lnTo>
                  <a:pt x="516" y="198"/>
                </a:lnTo>
                <a:lnTo>
                  <a:pt x="493" y="86"/>
                </a:lnTo>
                <a:lnTo>
                  <a:pt x="553" y="60"/>
                </a:lnTo>
                <a:lnTo>
                  <a:pt x="615" y="39"/>
                </a:lnTo>
                <a:lnTo>
                  <a:pt x="681" y="148"/>
                </a:lnTo>
                <a:lnTo>
                  <a:pt x="731" y="136"/>
                </a:lnTo>
                <a:lnTo>
                  <a:pt x="780" y="129"/>
                </a:lnTo>
                <a:lnTo>
                  <a:pt x="803" y="3"/>
                </a:lnTo>
                <a:lnTo>
                  <a:pt x="870"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04" tIns="45702" rIns="91404" bIns="45702" numCol="1" anchor="t" anchorCtr="0" compatLnSpc="1">
            <a:prstTxWarp prst="textNoShape">
              <a:avLst/>
            </a:prstTxWarp>
          </a:bodyPr>
          <a:lstStyle/>
          <a:p>
            <a:endParaRPr lang="en-US"/>
          </a:p>
        </p:txBody>
      </p:sp>
      <p:sp>
        <p:nvSpPr>
          <p:cNvPr id="28" name="Freeform 61">
            <a:extLst>
              <a:ext uri="{FF2B5EF4-FFF2-40B4-BE49-F238E27FC236}">
                <a16:creationId xmlns:a16="http://schemas.microsoft.com/office/drawing/2014/main" id="{A47BB9CE-0A26-2F51-AFB2-794D3E787A3D}"/>
              </a:ext>
            </a:extLst>
          </p:cNvPr>
          <p:cNvSpPr>
            <a:spLocks noEditPoints="1"/>
          </p:cNvSpPr>
          <p:nvPr/>
        </p:nvSpPr>
        <p:spPr bwMode="auto">
          <a:xfrm>
            <a:off x="5229405" y="2035419"/>
            <a:ext cx="1057785" cy="1056568"/>
          </a:xfrm>
          <a:custGeom>
            <a:avLst/>
            <a:gdLst/>
            <a:ahLst/>
            <a:cxnLst>
              <a:cxn ang="0">
                <a:pos x="1377" y="1575"/>
              </a:cxn>
              <a:cxn ang="0">
                <a:pos x="359" y="1573"/>
              </a:cxn>
              <a:cxn ang="0">
                <a:pos x="359" y="1575"/>
              </a:cxn>
              <a:cxn ang="0">
                <a:pos x="785" y="264"/>
              </a:cxn>
              <a:cxn ang="0">
                <a:pos x="562" y="342"/>
              </a:cxn>
              <a:cxn ang="0">
                <a:pos x="389" y="495"/>
              </a:cxn>
              <a:cxn ang="0">
                <a:pos x="284" y="705"/>
              </a:cxn>
              <a:cxn ang="0">
                <a:pos x="268" y="951"/>
              </a:cxn>
              <a:cxn ang="0">
                <a:pos x="345" y="1175"/>
              </a:cxn>
              <a:cxn ang="0">
                <a:pos x="498" y="1348"/>
              </a:cxn>
              <a:cxn ang="0">
                <a:pos x="708" y="1453"/>
              </a:cxn>
              <a:cxn ang="0">
                <a:pos x="951" y="1469"/>
              </a:cxn>
              <a:cxn ang="0">
                <a:pos x="1175" y="1392"/>
              </a:cxn>
              <a:cxn ang="0">
                <a:pos x="1349" y="1238"/>
              </a:cxn>
              <a:cxn ang="0">
                <a:pos x="1454" y="1028"/>
              </a:cxn>
              <a:cxn ang="0">
                <a:pos x="1470" y="785"/>
              </a:cxn>
              <a:cxn ang="0">
                <a:pos x="1393" y="561"/>
              </a:cxn>
              <a:cxn ang="0">
                <a:pos x="1240" y="386"/>
              </a:cxn>
              <a:cxn ang="0">
                <a:pos x="1030" y="280"/>
              </a:cxn>
              <a:cxn ang="0">
                <a:pos x="835" y="0"/>
              </a:cxn>
              <a:cxn ang="0">
                <a:pos x="958" y="127"/>
              </a:cxn>
              <a:cxn ang="0">
                <a:pos x="1123" y="37"/>
              </a:cxn>
              <a:cxn ang="0">
                <a:pos x="1222" y="211"/>
              </a:cxn>
              <a:cxn ang="0">
                <a:pos x="1409" y="189"/>
              </a:cxn>
              <a:cxn ang="0">
                <a:pos x="1439" y="388"/>
              </a:cxn>
              <a:cxn ang="0">
                <a:pos x="1620" y="430"/>
              </a:cxn>
              <a:cxn ang="0">
                <a:pos x="1576" y="628"/>
              </a:cxn>
              <a:cxn ang="0">
                <a:pos x="1734" y="799"/>
              </a:cxn>
              <a:cxn ang="0">
                <a:pos x="1611" y="949"/>
              </a:cxn>
              <a:cxn ang="0">
                <a:pos x="1701" y="1118"/>
              </a:cxn>
              <a:cxn ang="0">
                <a:pos x="1532" y="1210"/>
              </a:cxn>
              <a:cxn ang="0">
                <a:pos x="1557" y="1400"/>
              </a:cxn>
              <a:cxn ang="0">
                <a:pos x="1333" y="1455"/>
              </a:cxn>
              <a:cxn ang="0">
                <a:pos x="1375" y="1577"/>
              </a:cxn>
              <a:cxn ang="0">
                <a:pos x="1175" y="1550"/>
              </a:cxn>
              <a:cxn ang="0">
                <a:pos x="1095" y="1709"/>
              </a:cxn>
              <a:cxn ang="0">
                <a:pos x="912" y="1616"/>
              </a:cxn>
              <a:cxn ang="0">
                <a:pos x="711" y="1725"/>
              </a:cxn>
              <a:cxn ang="0">
                <a:pos x="645" y="1582"/>
              </a:cxn>
              <a:cxn ang="0">
                <a:pos x="477" y="1646"/>
              </a:cxn>
              <a:cxn ang="0">
                <a:pos x="405" y="1469"/>
              </a:cxn>
              <a:cxn ang="0">
                <a:pos x="340" y="1395"/>
              </a:cxn>
              <a:cxn ang="0">
                <a:pos x="141" y="1344"/>
              </a:cxn>
              <a:cxn ang="0">
                <a:pos x="187" y="1169"/>
              </a:cxn>
              <a:cxn ang="0">
                <a:pos x="20" y="1051"/>
              </a:cxn>
              <a:cxn ang="0">
                <a:pos x="123" y="901"/>
              </a:cxn>
              <a:cxn ang="0">
                <a:pos x="11" y="732"/>
              </a:cxn>
              <a:cxn ang="0">
                <a:pos x="60" y="552"/>
              </a:cxn>
              <a:cxn ang="0">
                <a:pos x="241" y="465"/>
              </a:cxn>
              <a:cxn ang="0">
                <a:pos x="231" y="278"/>
              </a:cxn>
              <a:cxn ang="0">
                <a:pos x="430" y="264"/>
              </a:cxn>
              <a:cxn ang="0">
                <a:pos x="491" y="86"/>
              </a:cxn>
              <a:cxn ang="0">
                <a:pos x="680" y="146"/>
              </a:cxn>
              <a:cxn ang="0">
                <a:pos x="803" y="1"/>
              </a:cxn>
            </a:cxnLst>
            <a:rect l="0" t="0" r="r" b="b"/>
            <a:pathLst>
              <a:path w="1738" h="1736">
                <a:moveTo>
                  <a:pt x="1379" y="1573"/>
                </a:moveTo>
                <a:lnTo>
                  <a:pt x="1379" y="1575"/>
                </a:lnTo>
                <a:lnTo>
                  <a:pt x="1377" y="1575"/>
                </a:lnTo>
                <a:lnTo>
                  <a:pt x="1375" y="1577"/>
                </a:lnTo>
                <a:lnTo>
                  <a:pt x="1379" y="1573"/>
                </a:lnTo>
                <a:close/>
                <a:moveTo>
                  <a:pt x="359" y="1573"/>
                </a:moveTo>
                <a:lnTo>
                  <a:pt x="363" y="1577"/>
                </a:lnTo>
                <a:lnTo>
                  <a:pt x="361" y="1575"/>
                </a:lnTo>
                <a:lnTo>
                  <a:pt x="359" y="1575"/>
                </a:lnTo>
                <a:lnTo>
                  <a:pt x="359" y="1573"/>
                </a:lnTo>
                <a:close/>
                <a:moveTo>
                  <a:pt x="868" y="259"/>
                </a:moveTo>
                <a:lnTo>
                  <a:pt x="785" y="264"/>
                </a:lnTo>
                <a:lnTo>
                  <a:pt x="708" y="280"/>
                </a:lnTo>
                <a:lnTo>
                  <a:pt x="632" y="307"/>
                </a:lnTo>
                <a:lnTo>
                  <a:pt x="562" y="342"/>
                </a:lnTo>
                <a:lnTo>
                  <a:pt x="498" y="386"/>
                </a:lnTo>
                <a:lnTo>
                  <a:pt x="440" y="437"/>
                </a:lnTo>
                <a:lnTo>
                  <a:pt x="389" y="495"/>
                </a:lnTo>
                <a:lnTo>
                  <a:pt x="345" y="561"/>
                </a:lnTo>
                <a:lnTo>
                  <a:pt x="310" y="631"/>
                </a:lnTo>
                <a:lnTo>
                  <a:pt x="284" y="705"/>
                </a:lnTo>
                <a:lnTo>
                  <a:pt x="268" y="785"/>
                </a:lnTo>
                <a:lnTo>
                  <a:pt x="263" y="868"/>
                </a:lnTo>
                <a:lnTo>
                  <a:pt x="268" y="951"/>
                </a:lnTo>
                <a:lnTo>
                  <a:pt x="284" y="1028"/>
                </a:lnTo>
                <a:lnTo>
                  <a:pt x="310" y="1104"/>
                </a:lnTo>
                <a:lnTo>
                  <a:pt x="345" y="1175"/>
                </a:lnTo>
                <a:lnTo>
                  <a:pt x="389" y="1238"/>
                </a:lnTo>
                <a:lnTo>
                  <a:pt x="440" y="1296"/>
                </a:lnTo>
                <a:lnTo>
                  <a:pt x="498" y="1348"/>
                </a:lnTo>
                <a:lnTo>
                  <a:pt x="562" y="1392"/>
                </a:lnTo>
                <a:lnTo>
                  <a:pt x="632" y="1427"/>
                </a:lnTo>
                <a:lnTo>
                  <a:pt x="708" y="1453"/>
                </a:lnTo>
                <a:lnTo>
                  <a:pt x="785" y="1469"/>
                </a:lnTo>
                <a:lnTo>
                  <a:pt x="868" y="1475"/>
                </a:lnTo>
                <a:lnTo>
                  <a:pt x="951" y="1469"/>
                </a:lnTo>
                <a:lnTo>
                  <a:pt x="1030" y="1453"/>
                </a:lnTo>
                <a:lnTo>
                  <a:pt x="1104" y="1427"/>
                </a:lnTo>
                <a:lnTo>
                  <a:pt x="1175" y="1392"/>
                </a:lnTo>
                <a:lnTo>
                  <a:pt x="1240" y="1348"/>
                </a:lnTo>
                <a:lnTo>
                  <a:pt x="1298" y="1296"/>
                </a:lnTo>
                <a:lnTo>
                  <a:pt x="1349" y="1238"/>
                </a:lnTo>
                <a:lnTo>
                  <a:pt x="1393" y="1175"/>
                </a:lnTo>
                <a:lnTo>
                  <a:pt x="1428" y="1104"/>
                </a:lnTo>
                <a:lnTo>
                  <a:pt x="1454" y="1028"/>
                </a:lnTo>
                <a:lnTo>
                  <a:pt x="1470" y="951"/>
                </a:lnTo>
                <a:lnTo>
                  <a:pt x="1476" y="868"/>
                </a:lnTo>
                <a:lnTo>
                  <a:pt x="1470" y="785"/>
                </a:lnTo>
                <a:lnTo>
                  <a:pt x="1454" y="705"/>
                </a:lnTo>
                <a:lnTo>
                  <a:pt x="1428" y="631"/>
                </a:lnTo>
                <a:lnTo>
                  <a:pt x="1393" y="561"/>
                </a:lnTo>
                <a:lnTo>
                  <a:pt x="1349" y="495"/>
                </a:lnTo>
                <a:lnTo>
                  <a:pt x="1298" y="437"/>
                </a:lnTo>
                <a:lnTo>
                  <a:pt x="1240" y="386"/>
                </a:lnTo>
                <a:lnTo>
                  <a:pt x="1175" y="342"/>
                </a:lnTo>
                <a:lnTo>
                  <a:pt x="1104" y="307"/>
                </a:lnTo>
                <a:lnTo>
                  <a:pt x="1030" y="280"/>
                </a:lnTo>
                <a:lnTo>
                  <a:pt x="951" y="264"/>
                </a:lnTo>
                <a:lnTo>
                  <a:pt x="868" y="259"/>
                </a:lnTo>
                <a:close/>
                <a:moveTo>
                  <a:pt x="835" y="0"/>
                </a:moveTo>
                <a:lnTo>
                  <a:pt x="902" y="0"/>
                </a:lnTo>
                <a:lnTo>
                  <a:pt x="935" y="1"/>
                </a:lnTo>
                <a:lnTo>
                  <a:pt x="958" y="127"/>
                </a:lnTo>
                <a:lnTo>
                  <a:pt x="1007" y="136"/>
                </a:lnTo>
                <a:lnTo>
                  <a:pt x="1058" y="146"/>
                </a:lnTo>
                <a:lnTo>
                  <a:pt x="1123" y="37"/>
                </a:lnTo>
                <a:lnTo>
                  <a:pt x="1187" y="60"/>
                </a:lnTo>
                <a:lnTo>
                  <a:pt x="1247" y="86"/>
                </a:lnTo>
                <a:lnTo>
                  <a:pt x="1222" y="211"/>
                </a:lnTo>
                <a:lnTo>
                  <a:pt x="1266" y="236"/>
                </a:lnTo>
                <a:lnTo>
                  <a:pt x="1308" y="264"/>
                </a:lnTo>
                <a:lnTo>
                  <a:pt x="1409" y="189"/>
                </a:lnTo>
                <a:lnTo>
                  <a:pt x="1460" y="231"/>
                </a:lnTo>
                <a:lnTo>
                  <a:pt x="1507" y="278"/>
                </a:lnTo>
                <a:lnTo>
                  <a:pt x="1439" y="388"/>
                </a:lnTo>
                <a:lnTo>
                  <a:pt x="1469" y="427"/>
                </a:lnTo>
                <a:lnTo>
                  <a:pt x="1497" y="465"/>
                </a:lnTo>
                <a:lnTo>
                  <a:pt x="1620" y="430"/>
                </a:lnTo>
                <a:lnTo>
                  <a:pt x="1652" y="490"/>
                </a:lnTo>
                <a:lnTo>
                  <a:pt x="1678" y="552"/>
                </a:lnTo>
                <a:lnTo>
                  <a:pt x="1576" y="628"/>
                </a:lnTo>
                <a:lnTo>
                  <a:pt x="1601" y="721"/>
                </a:lnTo>
                <a:lnTo>
                  <a:pt x="1727" y="732"/>
                </a:lnTo>
                <a:lnTo>
                  <a:pt x="1734" y="799"/>
                </a:lnTo>
                <a:lnTo>
                  <a:pt x="1738" y="868"/>
                </a:lnTo>
                <a:lnTo>
                  <a:pt x="1615" y="901"/>
                </a:lnTo>
                <a:lnTo>
                  <a:pt x="1611" y="949"/>
                </a:lnTo>
                <a:lnTo>
                  <a:pt x="1604" y="995"/>
                </a:lnTo>
                <a:lnTo>
                  <a:pt x="1719" y="1051"/>
                </a:lnTo>
                <a:lnTo>
                  <a:pt x="1701" y="1118"/>
                </a:lnTo>
                <a:lnTo>
                  <a:pt x="1680" y="1182"/>
                </a:lnTo>
                <a:lnTo>
                  <a:pt x="1551" y="1169"/>
                </a:lnTo>
                <a:lnTo>
                  <a:pt x="1532" y="1210"/>
                </a:lnTo>
                <a:lnTo>
                  <a:pt x="1511" y="1251"/>
                </a:lnTo>
                <a:lnTo>
                  <a:pt x="1597" y="1344"/>
                </a:lnTo>
                <a:lnTo>
                  <a:pt x="1557" y="1400"/>
                </a:lnTo>
                <a:lnTo>
                  <a:pt x="1513" y="1453"/>
                </a:lnTo>
                <a:lnTo>
                  <a:pt x="1398" y="1395"/>
                </a:lnTo>
                <a:lnTo>
                  <a:pt x="1333" y="1455"/>
                </a:lnTo>
                <a:lnTo>
                  <a:pt x="1336" y="1466"/>
                </a:lnTo>
                <a:lnTo>
                  <a:pt x="1333" y="1469"/>
                </a:lnTo>
                <a:lnTo>
                  <a:pt x="1375" y="1577"/>
                </a:lnTo>
                <a:lnTo>
                  <a:pt x="1322" y="1612"/>
                </a:lnTo>
                <a:lnTo>
                  <a:pt x="1261" y="1646"/>
                </a:lnTo>
                <a:lnTo>
                  <a:pt x="1175" y="1550"/>
                </a:lnTo>
                <a:lnTo>
                  <a:pt x="1134" y="1568"/>
                </a:lnTo>
                <a:lnTo>
                  <a:pt x="1094" y="1582"/>
                </a:lnTo>
                <a:lnTo>
                  <a:pt x="1095" y="1709"/>
                </a:lnTo>
                <a:lnTo>
                  <a:pt x="1027" y="1725"/>
                </a:lnTo>
                <a:lnTo>
                  <a:pt x="958" y="1736"/>
                </a:lnTo>
                <a:lnTo>
                  <a:pt x="912" y="1616"/>
                </a:lnTo>
                <a:lnTo>
                  <a:pt x="826" y="1616"/>
                </a:lnTo>
                <a:lnTo>
                  <a:pt x="780" y="1736"/>
                </a:lnTo>
                <a:lnTo>
                  <a:pt x="711" y="1725"/>
                </a:lnTo>
                <a:lnTo>
                  <a:pt x="643" y="1709"/>
                </a:lnTo>
                <a:lnTo>
                  <a:pt x="645" y="1596"/>
                </a:lnTo>
                <a:lnTo>
                  <a:pt x="645" y="1582"/>
                </a:lnTo>
                <a:lnTo>
                  <a:pt x="604" y="1568"/>
                </a:lnTo>
                <a:lnTo>
                  <a:pt x="564" y="1550"/>
                </a:lnTo>
                <a:lnTo>
                  <a:pt x="477" y="1646"/>
                </a:lnTo>
                <a:lnTo>
                  <a:pt x="416" y="1612"/>
                </a:lnTo>
                <a:lnTo>
                  <a:pt x="363" y="1577"/>
                </a:lnTo>
                <a:lnTo>
                  <a:pt x="405" y="1469"/>
                </a:lnTo>
                <a:lnTo>
                  <a:pt x="402" y="1466"/>
                </a:lnTo>
                <a:lnTo>
                  <a:pt x="405" y="1455"/>
                </a:lnTo>
                <a:lnTo>
                  <a:pt x="340" y="1395"/>
                </a:lnTo>
                <a:lnTo>
                  <a:pt x="226" y="1453"/>
                </a:lnTo>
                <a:lnTo>
                  <a:pt x="180" y="1400"/>
                </a:lnTo>
                <a:lnTo>
                  <a:pt x="141" y="1344"/>
                </a:lnTo>
                <a:lnTo>
                  <a:pt x="227" y="1251"/>
                </a:lnTo>
                <a:lnTo>
                  <a:pt x="206" y="1210"/>
                </a:lnTo>
                <a:lnTo>
                  <a:pt x="187" y="1169"/>
                </a:lnTo>
                <a:lnTo>
                  <a:pt x="58" y="1182"/>
                </a:lnTo>
                <a:lnTo>
                  <a:pt x="35" y="1118"/>
                </a:lnTo>
                <a:lnTo>
                  <a:pt x="20" y="1051"/>
                </a:lnTo>
                <a:lnTo>
                  <a:pt x="134" y="995"/>
                </a:lnTo>
                <a:lnTo>
                  <a:pt x="127" y="949"/>
                </a:lnTo>
                <a:lnTo>
                  <a:pt x="123" y="901"/>
                </a:lnTo>
                <a:lnTo>
                  <a:pt x="0" y="868"/>
                </a:lnTo>
                <a:lnTo>
                  <a:pt x="2" y="799"/>
                </a:lnTo>
                <a:lnTo>
                  <a:pt x="11" y="732"/>
                </a:lnTo>
                <a:lnTo>
                  <a:pt x="138" y="721"/>
                </a:lnTo>
                <a:lnTo>
                  <a:pt x="162" y="628"/>
                </a:lnTo>
                <a:lnTo>
                  <a:pt x="60" y="552"/>
                </a:lnTo>
                <a:lnTo>
                  <a:pt x="86" y="490"/>
                </a:lnTo>
                <a:lnTo>
                  <a:pt x="118" y="430"/>
                </a:lnTo>
                <a:lnTo>
                  <a:pt x="241" y="465"/>
                </a:lnTo>
                <a:lnTo>
                  <a:pt x="270" y="427"/>
                </a:lnTo>
                <a:lnTo>
                  <a:pt x="300" y="388"/>
                </a:lnTo>
                <a:lnTo>
                  <a:pt x="231" y="278"/>
                </a:lnTo>
                <a:lnTo>
                  <a:pt x="278" y="231"/>
                </a:lnTo>
                <a:lnTo>
                  <a:pt x="329" y="189"/>
                </a:lnTo>
                <a:lnTo>
                  <a:pt x="430" y="264"/>
                </a:lnTo>
                <a:lnTo>
                  <a:pt x="472" y="236"/>
                </a:lnTo>
                <a:lnTo>
                  <a:pt x="516" y="211"/>
                </a:lnTo>
                <a:lnTo>
                  <a:pt x="491" y="86"/>
                </a:lnTo>
                <a:lnTo>
                  <a:pt x="551" y="60"/>
                </a:lnTo>
                <a:lnTo>
                  <a:pt x="615" y="37"/>
                </a:lnTo>
                <a:lnTo>
                  <a:pt x="680" y="146"/>
                </a:lnTo>
                <a:lnTo>
                  <a:pt x="729" y="136"/>
                </a:lnTo>
                <a:lnTo>
                  <a:pt x="780" y="127"/>
                </a:lnTo>
                <a:lnTo>
                  <a:pt x="803" y="1"/>
                </a:lnTo>
                <a:lnTo>
                  <a:pt x="83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04" tIns="45702" rIns="91404" bIns="45702"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6D801A10-1E68-92FE-08FE-1D8FCA41BFD8}"/>
              </a:ext>
            </a:extLst>
          </p:cNvPr>
          <p:cNvGrpSpPr/>
          <p:nvPr/>
        </p:nvGrpSpPr>
        <p:grpSpPr>
          <a:xfrm>
            <a:off x="5569008" y="2401200"/>
            <a:ext cx="349902" cy="350566"/>
            <a:chOff x="2894012" y="2057400"/>
            <a:chExt cx="912668" cy="914400"/>
          </a:xfrm>
          <a:solidFill>
            <a:schemeClr val="bg1"/>
          </a:solidFill>
        </p:grpSpPr>
        <p:sp>
          <p:nvSpPr>
            <p:cNvPr id="30" name="Freeform 81">
              <a:extLst>
                <a:ext uri="{FF2B5EF4-FFF2-40B4-BE49-F238E27FC236}">
                  <a16:creationId xmlns:a16="http://schemas.microsoft.com/office/drawing/2014/main" id="{AE3459E5-ADCD-65A4-92FC-90A5C4CFCEB6}"/>
                </a:ext>
              </a:extLst>
            </p:cNvPr>
            <p:cNvSpPr>
              <a:spLocks noEditPoints="1"/>
            </p:cNvSpPr>
            <p:nvPr/>
          </p:nvSpPr>
          <p:spPr bwMode="auto">
            <a:xfrm>
              <a:off x="2894012" y="2057400"/>
              <a:ext cx="622589" cy="623455"/>
            </a:xfrm>
            <a:custGeom>
              <a:avLst/>
              <a:gdLst/>
              <a:ahLst/>
              <a:cxnLst>
                <a:cxn ang="0">
                  <a:pos x="309" y="56"/>
                </a:cxn>
                <a:cxn ang="0">
                  <a:pos x="240" y="76"/>
                </a:cxn>
                <a:cxn ang="0">
                  <a:pos x="178" y="111"/>
                </a:cxn>
                <a:cxn ang="0">
                  <a:pos x="126" y="159"/>
                </a:cxn>
                <a:cxn ang="0">
                  <a:pos x="86" y="218"/>
                </a:cxn>
                <a:cxn ang="0">
                  <a:pos x="61" y="286"/>
                </a:cxn>
                <a:cxn ang="0">
                  <a:pos x="51" y="359"/>
                </a:cxn>
                <a:cxn ang="0">
                  <a:pos x="60" y="434"/>
                </a:cxn>
                <a:cxn ang="0">
                  <a:pos x="85" y="501"/>
                </a:cxn>
                <a:cxn ang="0">
                  <a:pos x="125" y="561"/>
                </a:cxn>
                <a:cxn ang="0">
                  <a:pos x="177" y="609"/>
                </a:cxn>
                <a:cxn ang="0">
                  <a:pos x="238" y="645"/>
                </a:cxn>
                <a:cxn ang="0">
                  <a:pos x="308" y="665"/>
                </a:cxn>
                <a:cxn ang="0">
                  <a:pos x="382" y="668"/>
                </a:cxn>
                <a:cxn ang="0">
                  <a:pos x="451" y="655"/>
                </a:cxn>
                <a:cxn ang="0">
                  <a:pos x="514" y="627"/>
                </a:cxn>
                <a:cxn ang="0">
                  <a:pos x="568" y="587"/>
                </a:cxn>
                <a:cxn ang="0">
                  <a:pos x="613" y="536"/>
                </a:cxn>
                <a:cxn ang="0">
                  <a:pos x="645" y="476"/>
                </a:cxn>
                <a:cxn ang="0">
                  <a:pos x="664" y="409"/>
                </a:cxn>
                <a:cxn ang="0">
                  <a:pos x="667" y="337"/>
                </a:cxn>
                <a:cxn ang="0">
                  <a:pos x="654" y="268"/>
                </a:cxn>
                <a:cxn ang="0">
                  <a:pos x="626" y="205"/>
                </a:cxn>
                <a:cxn ang="0">
                  <a:pos x="586" y="151"/>
                </a:cxn>
                <a:cxn ang="0">
                  <a:pos x="535" y="107"/>
                </a:cxn>
                <a:cxn ang="0">
                  <a:pos x="474" y="74"/>
                </a:cxn>
                <a:cxn ang="0">
                  <a:pos x="406" y="56"/>
                </a:cxn>
                <a:cxn ang="0">
                  <a:pos x="360" y="0"/>
                </a:cxn>
                <a:cxn ang="0">
                  <a:pos x="439" y="9"/>
                </a:cxn>
                <a:cxn ang="0">
                  <a:pos x="512" y="34"/>
                </a:cxn>
                <a:cxn ang="0">
                  <a:pos x="576" y="74"/>
                </a:cxn>
                <a:cxn ang="0">
                  <a:pos x="631" y="125"/>
                </a:cxn>
                <a:cxn ang="0">
                  <a:pos x="674" y="187"/>
                </a:cxn>
                <a:cxn ang="0">
                  <a:pos x="704" y="257"/>
                </a:cxn>
                <a:cxn ang="0">
                  <a:pos x="718" y="334"/>
                </a:cxn>
                <a:cxn ang="0">
                  <a:pos x="714" y="415"/>
                </a:cxn>
                <a:cxn ang="0">
                  <a:pos x="695" y="490"/>
                </a:cxn>
                <a:cxn ang="0">
                  <a:pos x="660" y="558"/>
                </a:cxn>
                <a:cxn ang="0">
                  <a:pos x="612" y="617"/>
                </a:cxn>
                <a:cxn ang="0">
                  <a:pos x="553" y="664"/>
                </a:cxn>
                <a:cxn ang="0">
                  <a:pos x="484" y="698"/>
                </a:cxn>
                <a:cxn ang="0">
                  <a:pos x="408" y="717"/>
                </a:cxn>
                <a:cxn ang="0">
                  <a:pos x="328" y="719"/>
                </a:cxn>
                <a:cxn ang="0">
                  <a:pos x="252" y="705"/>
                </a:cxn>
                <a:cxn ang="0">
                  <a:pos x="183" y="674"/>
                </a:cxn>
                <a:cxn ang="0">
                  <a:pos x="122" y="631"/>
                </a:cxn>
                <a:cxn ang="0">
                  <a:pos x="71" y="575"/>
                </a:cxn>
                <a:cxn ang="0">
                  <a:pos x="33" y="510"/>
                </a:cxn>
                <a:cxn ang="0">
                  <a:pos x="8" y="438"/>
                </a:cxn>
                <a:cxn ang="0">
                  <a:pos x="0" y="360"/>
                </a:cxn>
                <a:cxn ang="0">
                  <a:pos x="9" y="281"/>
                </a:cxn>
                <a:cxn ang="0">
                  <a:pos x="34" y="208"/>
                </a:cxn>
                <a:cxn ang="0">
                  <a:pos x="73" y="143"/>
                </a:cxn>
                <a:cxn ang="0">
                  <a:pos x="125" y="88"/>
                </a:cxn>
                <a:cxn ang="0">
                  <a:pos x="186" y="45"/>
                </a:cxn>
                <a:cxn ang="0">
                  <a:pos x="257" y="15"/>
                </a:cxn>
                <a:cxn ang="0">
                  <a:pos x="333" y="1"/>
                </a:cxn>
              </a:cxnLst>
              <a:rect l="0" t="0" r="r" b="b"/>
              <a:pathLst>
                <a:path w="719" h="720">
                  <a:moveTo>
                    <a:pt x="358" y="52"/>
                  </a:moveTo>
                  <a:lnTo>
                    <a:pt x="333" y="53"/>
                  </a:lnTo>
                  <a:lnTo>
                    <a:pt x="309" y="56"/>
                  </a:lnTo>
                  <a:lnTo>
                    <a:pt x="285" y="61"/>
                  </a:lnTo>
                  <a:lnTo>
                    <a:pt x="262" y="67"/>
                  </a:lnTo>
                  <a:lnTo>
                    <a:pt x="240" y="76"/>
                  </a:lnTo>
                  <a:lnTo>
                    <a:pt x="218" y="86"/>
                  </a:lnTo>
                  <a:lnTo>
                    <a:pt x="198" y="98"/>
                  </a:lnTo>
                  <a:lnTo>
                    <a:pt x="178" y="111"/>
                  </a:lnTo>
                  <a:lnTo>
                    <a:pt x="159" y="126"/>
                  </a:lnTo>
                  <a:lnTo>
                    <a:pt x="142" y="142"/>
                  </a:lnTo>
                  <a:lnTo>
                    <a:pt x="126" y="159"/>
                  </a:lnTo>
                  <a:lnTo>
                    <a:pt x="111" y="178"/>
                  </a:lnTo>
                  <a:lnTo>
                    <a:pt x="98" y="197"/>
                  </a:lnTo>
                  <a:lnTo>
                    <a:pt x="86" y="218"/>
                  </a:lnTo>
                  <a:lnTo>
                    <a:pt x="76" y="240"/>
                  </a:lnTo>
                  <a:lnTo>
                    <a:pt x="67" y="262"/>
                  </a:lnTo>
                  <a:lnTo>
                    <a:pt x="61" y="286"/>
                  </a:lnTo>
                  <a:lnTo>
                    <a:pt x="56" y="309"/>
                  </a:lnTo>
                  <a:lnTo>
                    <a:pt x="52" y="334"/>
                  </a:lnTo>
                  <a:lnTo>
                    <a:pt x="51" y="359"/>
                  </a:lnTo>
                  <a:lnTo>
                    <a:pt x="52" y="385"/>
                  </a:lnTo>
                  <a:lnTo>
                    <a:pt x="55" y="409"/>
                  </a:lnTo>
                  <a:lnTo>
                    <a:pt x="60" y="434"/>
                  </a:lnTo>
                  <a:lnTo>
                    <a:pt x="67" y="457"/>
                  </a:lnTo>
                  <a:lnTo>
                    <a:pt x="75" y="480"/>
                  </a:lnTo>
                  <a:lnTo>
                    <a:pt x="85" y="501"/>
                  </a:lnTo>
                  <a:lnTo>
                    <a:pt x="97" y="522"/>
                  </a:lnTo>
                  <a:lnTo>
                    <a:pt x="110" y="542"/>
                  </a:lnTo>
                  <a:lnTo>
                    <a:pt x="125" y="561"/>
                  </a:lnTo>
                  <a:lnTo>
                    <a:pt x="141" y="578"/>
                  </a:lnTo>
                  <a:lnTo>
                    <a:pt x="158" y="594"/>
                  </a:lnTo>
                  <a:lnTo>
                    <a:pt x="177" y="609"/>
                  </a:lnTo>
                  <a:lnTo>
                    <a:pt x="196" y="623"/>
                  </a:lnTo>
                  <a:lnTo>
                    <a:pt x="217" y="634"/>
                  </a:lnTo>
                  <a:lnTo>
                    <a:pt x="238" y="645"/>
                  </a:lnTo>
                  <a:lnTo>
                    <a:pt x="261" y="653"/>
                  </a:lnTo>
                  <a:lnTo>
                    <a:pt x="284" y="660"/>
                  </a:lnTo>
                  <a:lnTo>
                    <a:pt x="308" y="665"/>
                  </a:lnTo>
                  <a:lnTo>
                    <a:pt x="333" y="668"/>
                  </a:lnTo>
                  <a:lnTo>
                    <a:pt x="358" y="669"/>
                  </a:lnTo>
                  <a:lnTo>
                    <a:pt x="382" y="668"/>
                  </a:lnTo>
                  <a:lnTo>
                    <a:pt x="406" y="666"/>
                  </a:lnTo>
                  <a:lnTo>
                    <a:pt x="429" y="661"/>
                  </a:lnTo>
                  <a:lnTo>
                    <a:pt x="451" y="655"/>
                  </a:lnTo>
                  <a:lnTo>
                    <a:pt x="473" y="648"/>
                  </a:lnTo>
                  <a:lnTo>
                    <a:pt x="494" y="638"/>
                  </a:lnTo>
                  <a:lnTo>
                    <a:pt x="514" y="627"/>
                  </a:lnTo>
                  <a:lnTo>
                    <a:pt x="533" y="615"/>
                  </a:lnTo>
                  <a:lnTo>
                    <a:pt x="551" y="602"/>
                  </a:lnTo>
                  <a:lnTo>
                    <a:pt x="568" y="587"/>
                  </a:lnTo>
                  <a:lnTo>
                    <a:pt x="585" y="571"/>
                  </a:lnTo>
                  <a:lnTo>
                    <a:pt x="599" y="554"/>
                  </a:lnTo>
                  <a:lnTo>
                    <a:pt x="613" y="536"/>
                  </a:lnTo>
                  <a:lnTo>
                    <a:pt x="625" y="517"/>
                  </a:lnTo>
                  <a:lnTo>
                    <a:pt x="636" y="497"/>
                  </a:lnTo>
                  <a:lnTo>
                    <a:pt x="645" y="476"/>
                  </a:lnTo>
                  <a:lnTo>
                    <a:pt x="653" y="454"/>
                  </a:lnTo>
                  <a:lnTo>
                    <a:pt x="659" y="432"/>
                  </a:lnTo>
                  <a:lnTo>
                    <a:pt x="664" y="409"/>
                  </a:lnTo>
                  <a:lnTo>
                    <a:pt x="667" y="385"/>
                  </a:lnTo>
                  <a:lnTo>
                    <a:pt x="668" y="361"/>
                  </a:lnTo>
                  <a:lnTo>
                    <a:pt x="667" y="337"/>
                  </a:lnTo>
                  <a:lnTo>
                    <a:pt x="664" y="313"/>
                  </a:lnTo>
                  <a:lnTo>
                    <a:pt x="660" y="290"/>
                  </a:lnTo>
                  <a:lnTo>
                    <a:pt x="654" y="268"/>
                  </a:lnTo>
                  <a:lnTo>
                    <a:pt x="646" y="246"/>
                  </a:lnTo>
                  <a:lnTo>
                    <a:pt x="637" y="225"/>
                  </a:lnTo>
                  <a:lnTo>
                    <a:pt x="626" y="205"/>
                  </a:lnTo>
                  <a:lnTo>
                    <a:pt x="614" y="186"/>
                  </a:lnTo>
                  <a:lnTo>
                    <a:pt x="600" y="168"/>
                  </a:lnTo>
                  <a:lnTo>
                    <a:pt x="586" y="151"/>
                  </a:lnTo>
                  <a:lnTo>
                    <a:pt x="570" y="135"/>
                  </a:lnTo>
                  <a:lnTo>
                    <a:pt x="553" y="120"/>
                  </a:lnTo>
                  <a:lnTo>
                    <a:pt x="535" y="107"/>
                  </a:lnTo>
                  <a:lnTo>
                    <a:pt x="515" y="94"/>
                  </a:lnTo>
                  <a:lnTo>
                    <a:pt x="495" y="84"/>
                  </a:lnTo>
                  <a:lnTo>
                    <a:pt x="474" y="74"/>
                  </a:lnTo>
                  <a:lnTo>
                    <a:pt x="452" y="66"/>
                  </a:lnTo>
                  <a:lnTo>
                    <a:pt x="430" y="60"/>
                  </a:lnTo>
                  <a:lnTo>
                    <a:pt x="406" y="56"/>
                  </a:lnTo>
                  <a:lnTo>
                    <a:pt x="383" y="53"/>
                  </a:lnTo>
                  <a:lnTo>
                    <a:pt x="358" y="52"/>
                  </a:lnTo>
                  <a:close/>
                  <a:moveTo>
                    <a:pt x="360" y="0"/>
                  </a:moveTo>
                  <a:lnTo>
                    <a:pt x="387" y="1"/>
                  </a:lnTo>
                  <a:lnTo>
                    <a:pt x="413" y="5"/>
                  </a:lnTo>
                  <a:lnTo>
                    <a:pt x="439" y="9"/>
                  </a:lnTo>
                  <a:lnTo>
                    <a:pt x="464" y="16"/>
                  </a:lnTo>
                  <a:lnTo>
                    <a:pt x="488" y="24"/>
                  </a:lnTo>
                  <a:lnTo>
                    <a:pt x="512" y="34"/>
                  </a:lnTo>
                  <a:lnTo>
                    <a:pt x="534" y="46"/>
                  </a:lnTo>
                  <a:lnTo>
                    <a:pt x="556" y="59"/>
                  </a:lnTo>
                  <a:lnTo>
                    <a:pt x="576" y="74"/>
                  </a:lnTo>
                  <a:lnTo>
                    <a:pt x="596" y="89"/>
                  </a:lnTo>
                  <a:lnTo>
                    <a:pt x="614" y="107"/>
                  </a:lnTo>
                  <a:lnTo>
                    <a:pt x="631" y="125"/>
                  </a:lnTo>
                  <a:lnTo>
                    <a:pt x="647" y="145"/>
                  </a:lnTo>
                  <a:lnTo>
                    <a:pt x="661" y="165"/>
                  </a:lnTo>
                  <a:lnTo>
                    <a:pt x="674" y="187"/>
                  </a:lnTo>
                  <a:lnTo>
                    <a:pt x="686" y="209"/>
                  </a:lnTo>
                  <a:lnTo>
                    <a:pt x="696" y="233"/>
                  </a:lnTo>
                  <a:lnTo>
                    <a:pt x="704" y="257"/>
                  </a:lnTo>
                  <a:lnTo>
                    <a:pt x="710" y="282"/>
                  </a:lnTo>
                  <a:lnTo>
                    <a:pt x="715" y="308"/>
                  </a:lnTo>
                  <a:lnTo>
                    <a:pt x="718" y="334"/>
                  </a:lnTo>
                  <a:lnTo>
                    <a:pt x="719" y="361"/>
                  </a:lnTo>
                  <a:lnTo>
                    <a:pt x="718" y="388"/>
                  </a:lnTo>
                  <a:lnTo>
                    <a:pt x="714" y="415"/>
                  </a:lnTo>
                  <a:lnTo>
                    <a:pt x="710" y="441"/>
                  </a:lnTo>
                  <a:lnTo>
                    <a:pt x="703" y="466"/>
                  </a:lnTo>
                  <a:lnTo>
                    <a:pt x="695" y="490"/>
                  </a:lnTo>
                  <a:lnTo>
                    <a:pt x="684" y="514"/>
                  </a:lnTo>
                  <a:lnTo>
                    <a:pt x="673" y="537"/>
                  </a:lnTo>
                  <a:lnTo>
                    <a:pt x="660" y="558"/>
                  </a:lnTo>
                  <a:lnTo>
                    <a:pt x="645" y="579"/>
                  </a:lnTo>
                  <a:lnTo>
                    <a:pt x="629" y="598"/>
                  </a:lnTo>
                  <a:lnTo>
                    <a:pt x="612" y="617"/>
                  </a:lnTo>
                  <a:lnTo>
                    <a:pt x="593" y="634"/>
                  </a:lnTo>
                  <a:lnTo>
                    <a:pt x="574" y="649"/>
                  </a:lnTo>
                  <a:lnTo>
                    <a:pt x="553" y="664"/>
                  </a:lnTo>
                  <a:lnTo>
                    <a:pt x="531" y="676"/>
                  </a:lnTo>
                  <a:lnTo>
                    <a:pt x="508" y="688"/>
                  </a:lnTo>
                  <a:lnTo>
                    <a:pt x="484" y="698"/>
                  </a:lnTo>
                  <a:lnTo>
                    <a:pt x="460" y="706"/>
                  </a:lnTo>
                  <a:lnTo>
                    <a:pt x="435" y="712"/>
                  </a:lnTo>
                  <a:lnTo>
                    <a:pt x="408" y="717"/>
                  </a:lnTo>
                  <a:lnTo>
                    <a:pt x="382" y="719"/>
                  </a:lnTo>
                  <a:lnTo>
                    <a:pt x="354" y="720"/>
                  </a:lnTo>
                  <a:lnTo>
                    <a:pt x="328" y="719"/>
                  </a:lnTo>
                  <a:lnTo>
                    <a:pt x="302" y="716"/>
                  </a:lnTo>
                  <a:lnTo>
                    <a:pt x="277" y="711"/>
                  </a:lnTo>
                  <a:lnTo>
                    <a:pt x="252" y="705"/>
                  </a:lnTo>
                  <a:lnTo>
                    <a:pt x="228" y="696"/>
                  </a:lnTo>
                  <a:lnTo>
                    <a:pt x="205" y="686"/>
                  </a:lnTo>
                  <a:lnTo>
                    <a:pt x="183" y="674"/>
                  </a:lnTo>
                  <a:lnTo>
                    <a:pt x="162" y="661"/>
                  </a:lnTo>
                  <a:lnTo>
                    <a:pt x="141" y="646"/>
                  </a:lnTo>
                  <a:lnTo>
                    <a:pt x="122" y="631"/>
                  </a:lnTo>
                  <a:lnTo>
                    <a:pt x="104" y="613"/>
                  </a:lnTo>
                  <a:lnTo>
                    <a:pt x="87" y="595"/>
                  </a:lnTo>
                  <a:lnTo>
                    <a:pt x="71" y="575"/>
                  </a:lnTo>
                  <a:lnTo>
                    <a:pt x="57" y="554"/>
                  </a:lnTo>
                  <a:lnTo>
                    <a:pt x="44" y="533"/>
                  </a:lnTo>
                  <a:lnTo>
                    <a:pt x="33" y="510"/>
                  </a:lnTo>
                  <a:lnTo>
                    <a:pt x="23" y="487"/>
                  </a:lnTo>
                  <a:lnTo>
                    <a:pt x="15" y="463"/>
                  </a:lnTo>
                  <a:lnTo>
                    <a:pt x="8" y="438"/>
                  </a:lnTo>
                  <a:lnTo>
                    <a:pt x="4" y="412"/>
                  </a:lnTo>
                  <a:lnTo>
                    <a:pt x="1" y="386"/>
                  </a:lnTo>
                  <a:lnTo>
                    <a:pt x="0" y="360"/>
                  </a:lnTo>
                  <a:lnTo>
                    <a:pt x="1" y="333"/>
                  </a:lnTo>
                  <a:lnTo>
                    <a:pt x="4" y="307"/>
                  </a:lnTo>
                  <a:lnTo>
                    <a:pt x="9" y="281"/>
                  </a:lnTo>
                  <a:lnTo>
                    <a:pt x="16" y="256"/>
                  </a:lnTo>
                  <a:lnTo>
                    <a:pt x="24" y="232"/>
                  </a:lnTo>
                  <a:lnTo>
                    <a:pt x="34" y="208"/>
                  </a:lnTo>
                  <a:lnTo>
                    <a:pt x="46" y="185"/>
                  </a:lnTo>
                  <a:lnTo>
                    <a:pt x="59" y="164"/>
                  </a:lnTo>
                  <a:lnTo>
                    <a:pt x="73" y="143"/>
                  </a:lnTo>
                  <a:lnTo>
                    <a:pt x="89" y="124"/>
                  </a:lnTo>
                  <a:lnTo>
                    <a:pt x="106" y="105"/>
                  </a:lnTo>
                  <a:lnTo>
                    <a:pt x="125" y="88"/>
                  </a:lnTo>
                  <a:lnTo>
                    <a:pt x="144" y="72"/>
                  </a:lnTo>
                  <a:lnTo>
                    <a:pt x="165" y="58"/>
                  </a:lnTo>
                  <a:lnTo>
                    <a:pt x="186" y="45"/>
                  </a:lnTo>
                  <a:lnTo>
                    <a:pt x="209" y="33"/>
                  </a:lnTo>
                  <a:lnTo>
                    <a:pt x="232" y="23"/>
                  </a:lnTo>
                  <a:lnTo>
                    <a:pt x="257" y="15"/>
                  </a:lnTo>
                  <a:lnTo>
                    <a:pt x="282" y="9"/>
                  </a:lnTo>
                  <a:lnTo>
                    <a:pt x="307" y="4"/>
                  </a:lnTo>
                  <a:lnTo>
                    <a:pt x="333" y="1"/>
                  </a:lnTo>
                  <a:lnTo>
                    <a:pt x="3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82">
              <a:extLst>
                <a:ext uri="{FF2B5EF4-FFF2-40B4-BE49-F238E27FC236}">
                  <a16:creationId xmlns:a16="http://schemas.microsoft.com/office/drawing/2014/main" id="{1166838E-BCE6-AB24-DF9C-E0578D48E521}"/>
                </a:ext>
              </a:extLst>
            </p:cNvPr>
            <p:cNvSpPr>
              <a:spLocks/>
            </p:cNvSpPr>
            <p:nvPr/>
          </p:nvSpPr>
          <p:spPr bwMode="auto">
            <a:xfrm>
              <a:off x="3453389" y="2618509"/>
              <a:ext cx="353291" cy="353291"/>
            </a:xfrm>
            <a:custGeom>
              <a:avLst/>
              <a:gdLst/>
              <a:ahLst/>
              <a:cxnLst>
                <a:cxn ang="0">
                  <a:pos x="73" y="0"/>
                </a:cxn>
                <a:cxn ang="0">
                  <a:pos x="84" y="1"/>
                </a:cxn>
                <a:cxn ang="0">
                  <a:pos x="94" y="3"/>
                </a:cxn>
                <a:cxn ang="0">
                  <a:pos x="104" y="7"/>
                </a:cxn>
                <a:cxn ang="0">
                  <a:pos x="113" y="13"/>
                </a:cxn>
                <a:cxn ang="0">
                  <a:pos x="122" y="20"/>
                </a:cxn>
                <a:cxn ang="0">
                  <a:pos x="254" y="153"/>
                </a:cxn>
                <a:cxn ang="0">
                  <a:pos x="386" y="285"/>
                </a:cxn>
                <a:cxn ang="0">
                  <a:pos x="393" y="294"/>
                </a:cxn>
                <a:cxn ang="0">
                  <a:pos x="399" y="303"/>
                </a:cxn>
                <a:cxn ang="0">
                  <a:pos x="404" y="312"/>
                </a:cxn>
                <a:cxn ang="0">
                  <a:pos x="406" y="322"/>
                </a:cxn>
                <a:cxn ang="0">
                  <a:pos x="408" y="332"/>
                </a:cxn>
                <a:cxn ang="0">
                  <a:pos x="407" y="341"/>
                </a:cxn>
                <a:cxn ang="0">
                  <a:pos x="406" y="351"/>
                </a:cxn>
                <a:cxn ang="0">
                  <a:pos x="403" y="361"/>
                </a:cxn>
                <a:cxn ang="0">
                  <a:pos x="399" y="370"/>
                </a:cxn>
                <a:cxn ang="0">
                  <a:pos x="393" y="379"/>
                </a:cxn>
                <a:cxn ang="0">
                  <a:pos x="386" y="387"/>
                </a:cxn>
                <a:cxn ang="0">
                  <a:pos x="378" y="394"/>
                </a:cxn>
                <a:cxn ang="0">
                  <a:pos x="369" y="400"/>
                </a:cxn>
                <a:cxn ang="0">
                  <a:pos x="360" y="404"/>
                </a:cxn>
                <a:cxn ang="0">
                  <a:pos x="351" y="407"/>
                </a:cxn>
                <a:cxn ang="0">
                  <a:pos x="341" y="408"/>
                </a:cxn>
                <a:cxn ang="0">
                  <a:pos x="331" y="408"/>
                </a:cxn>
                <a:cxn ang="0">
                  <a:pos x="321" y="406"/>
                </a:cxn>
                <a:cxn ang="0">
                  <a:pos x="312" y="404"/>
                </a:cxn>
                <a:cxn ang="0">
                  <a:pos x="302" y="399"/>
                </a:cxn>
                <a:cxn ang="0">
                  <a:pos x="293" y="394"/>
                </a:cxn>
                <a:cxn ang="0">
                  <a:pos x="285" y="387"/>
                </a:cxn>
                <a:cxn ang="0">
                  <a:pos x="153" y="255"/>
                </a:cxn>
                <a:cxn ang="0">
                  <a:pos x="21" y="122"/>
                </a:cxn>
                <a:cxn ang="0">
                  <a:pos x="14" y="114"/>
                </a:cxn>
                <a:cxn ang="0">
                  <a:pos x="8" y="105"/>
                </a:cxn>
                <a:cxn ang="0">
                  <a:pos x="4" y="95"/>
                </a:cxn>
                <a:cxn ang="0">
                  <a:pos x="1" y="84"/>
                </a:cxn>
                <a:cxn ang="0">
                  <a:pos x="0" y="74"/>
                </a:cxn>
                <a:cxn ang="0">
                  <a:pos x="0" y="64"/>
                </a:cxn>
                <a:cxn ang="0">
                  <a:pos x="3" y="53"/>
                </a:cxn>
                <a:cxn ang="0">
                  <a:pos x="6" y="42"/>
                </a:cxn>
                <a:cxn ang="0">
                  <a:pos x="11" y="33"/>
                </a:cxn>
                <a:cxn ang="0">
                  <a:pos x="17" y="25"/>
                </a:cxn>
                <a:cxn ang="0">
                  <a:pos x="25" y="18"/>
                </a:cxn>
                <a:cxn ang="0">
                  <a:pos x="33" y="11"/>
                </a:cxn>
                <a:cxn ang="0">
                  <a:pos x="42" y="6"/>
                </a:cxn>
                <a:cxn ang="0">
                  <a:pos x="51" y="3"/>
                </a:cxn>
                <a:cxn ang="0">
                  <a:pos x="62" y="1"/>
                </a:cxn>
                <a:cxn ang="0">
                  <a:pos x="73" y="0"/>
                </a:cxn>
              </a:cxnLst>
              <a:rect l="0" t="0" r="r" b="b"/>
              <a:pathLst>
                <a:path w="408" h="408">
                  <a:moveTo>
                    <a:pt x="73" y="0"/>
                  </a:moveTo>
                  <a:lnTo>
                    <a:pt x="84" y="1"/>
                  </a:lnTo>
                  <a:lnTo>
                    <a:pt x="94" y="3"/>
                  </a:lnTo>
                  <a:lnTo>
                    <a:pt x="104" y="7"/>
                  </a:lnTo>
                  <a:lnTo>
                    <a:pt x="113" y="13"/>
                  </a:lnTo>
                  <a:lnTo>
                    <a:pt x="122" y="20"/>
                  </a:lnTo>
                  <a:lnTo>
                    <a:pt x="254" y="153"/>
                  </a:lnTo>
                  <a:lnTo>
                    <a:pt x="386" y="285"/>
                  </a:lnTo>
                  <a:lnTo>
                    <a:pt x="393" y="294"/>
                  </a:lnTo>
                  <a:lnTo>
                    <a:pt x="399" y="303"/>
                  </a:lnTo>
                  <a:lnTo>
                    <a:pt x="404" y="312"/>
                  </a:lnTo>
                  <a:lnTo>
                    <a:pt x="406" y="322"/>
                  </a:lnTo>
                  <a:lnTo>
                    <a:pt x="408" y="332"/>
                  </a:lnTo>
                  <a:lnTo>
                    <a:pt x="407" y="341"/>
                  </a:lnTo>
                  <a:lnTo>
                    <a:pt x="406" y="351"/>
                  </a:lnTo>
                  <a:lnTo>
                    <a:pt x="403" y="361"/>
                  </a:lnTo>
                  <a:lnTo>
                    <a:pt x="399" y="370"/>
                  </a:lnTo>
                  <a:lnTo>
                    <a:pt x="393" y="379"/>
                  </a:lnTo>
                  <a:lnTo>
                    <a:pt x="386" y="387"/>
                  </a:lnTo>
                  <a:lnTo>
                    <a:pt x="378" y="394"/>
                  </a:lnTo>
                  <a:lnTo>
                    <a:pt x="369" y="400"/>
                  </a:lnTo>
                  <a:lnTo>
                    <a:pt x="360" y="404"/>
                  </a:lnTo>
                  <a:lnTo>
                    <a:pt x="351" y="407"/>
                  </a:lnTo>
                  <a:lnTo>
                    <a:pt x="341" y="408"/>
                  </a:lnTo>
                  <a:lnTo>
                    <a:pt x="331" y="408"/>
                  </a:lnTo>
                  <a:lnTo>
                    <a:pt x="321" y="406"/>
                  </a:lnTo>
                  <a:lnTo>
                    <a:pt x="312" y="404"/>
                  </a:lnTo>
                  <a:lnTo>
                    <a:pt x="302" y="399"/>
                  </a:lnTo>
                  <a:lnTo>
                    <a:pt x="293" y="394"/>
                  </a:lnTo>
                  <a:lnTo>
                    <a:pt x="285" y="387"/>
                  </a:lnTo>
                  <a:lnTo>
                    <a:pt x="153" y="255"/>
                  </a:lnTo>
                  <a:lnTo>
                    <a:pt x="21" y="122"/>
                  </a:lnTo>
                  <a:lnTo>
                    <a:pt x="14" y="114"/>
                  </a:lnTo>
                  <a:lnTo>
                    <a:pt x="8" y="105"/>
                  </a:lnTo>
                  <a:lnTo>
                    <a:pt x="4" y="95"/>
                  </a:lnTo>
                  <a:lnTo>
                    <a:pt x="1" y="84"/>
                  </a:lnTo>
                  <a:lnTo>
                    <a:pt x="0" y="74"/>
                  </a:lnTo>
                  <a:lnTo>
                    <a:pt x="0" y="64"/>
                  </a:lnTo>
                  <a:lnTo>
                    <a:pt x="3" y="53"/>
                  </a:lnTo>
                  <a:lnTo>
                    <a:pt x="6" y="42"/>
                  </a:lnTo>
                  <a:lnTo>
                    <a:pt x="11" y="33"/>
                  </a:lnTo>
                  <a:lnTo>
                    <a:pt x="17" y="25"/>
                  </a:lnTo>
                  <a:lnTo>
                    <a:pt x="25" y="18"/>
                  </a:lnTo>
                  <a:lnTo>
                    <a:pt x="33" y="11"/>
                  </a:lnTo>
                  <a:lnTo>
                    <a:pt x="42" y="6"/>
                  </a:lnTo>
                  <a:lnTo>
                    <a:pt x="51" y="3"/>
                  </a:lnTo>
                  <a:lnTo>
                    <a:pt x="62" y="1"/>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83">
              <a:extLst>
                <a:ext uri="{FF2B5EF4-FFF2-40B4-BE49-F238E27FC236}">
                  <a16:creationId xmlns:a16="http://schemas.microsoft.com/office/drawing/2014/main" id="{C567EA78-2C35-16CE-31C7-623775043448}"/>
                </a:ext>
              </a:extLst>
            </p:cNvPr>
            <p:cNvSpPr>
              <a:spLocks/>
            </p:cNvSpPr>
            <p:nvPr/>
          </p:nvSpPr>
          <p:spPr bwMode="auto">
            <a:xfrm>
              <a:off x="3397971" y="2562225"/>
              <a:ext cx="101312" cy="101312"/>
            </a:xfrm>
            <a:custGeom>
              <a:avLst/>
              <a:gdLst/>
              <a:ahLst/>
              <a:cxnLst>
                <a:cxn ang="0">
                  <a:pos x="90" y="0"/>
                </a:cxn>
                <a:cxn ang="0">
                  <a:pos x="95" y="1"/>
                </a:cxn>
                <a:cxn ang="0">
                  <a:pos x="100" y="2"/>
                </a:cxn>
                <a:cxn ang="0">
                  <a:pos x="105" y="5"/>
                </a:cxn>
                <a:cxn ang="0">
                  <a:pos x="109" y="9"/>
                </a:cxn>
                <a:cxn ang="0">
                  <a:pos x="113" y="13"/>
                </a:cxn>
                <a:cxn ang="0">
                  <a:pos x="115" y="18"/>
                </a:cxn>
                <a:cxn ang="0">
                  <a:pos x="116" y="23"/>
                </a:cxn>
                <a:cxn ang="0">
                  <a:pos x="117" y="28"/>
                </a:cxn>
                <a:cxn ang="0">
                  <a:pos x="116" y="33"/>
                </a:cxn>
                <a:cxn ang="0">
                  <a:pos x="114" y="38"/>
                </a:cxn>
                <a:cxn ang="0">
                  <a:pos x="110" y="42"/>
                </a:cxn>
                <a:cxn ang="0">
                  <a:pos x="77" y="77"/>
                </a:cxn>
                <a:cxn ang="0">
                  <a:pos x="42" y="111"/>
                </a:cxn>
                <a:cxn ang="0">
                  <a:pos x="38" y="113"/>
                </a:cxn>
                <a:cxn ang="0">
                  <a:pos x="35" y="115"/>
                </a:cxn>
                <a:cxn ang="0">
                  <a:pos x="31" y="116"/>
                </a:cxn>
                <a:cxn ang="0">
                  <a:pos x="28" y="117"/>
                </a:cxn>
                <a:cxn ang="0">
                  <a:pos x="21" y="116"/>
                </a:cxn>
                <a:cxn ang="0">
                  <a:pos x="15" y="115"/>
                </a:cxn>
                <a:cxn ang="0">
                  <a:pos x="10" y="112"/>
                </a:cxn>
                <a:cxn ang="0">
                  <a:pos x="6" y="107"/>
                </a:cxn>
                <a:cxn ang="0">
                  <a:pos x="3" y="102"/>
                </a:cxn>
                <a:cxn ang="0">
                  <a:pos x="0" y="97"/>
                </a:cxn>
                <a:cxn ang="0">
                  <a:pos x="0" y="91"/>
                </a:cxn>
                <a:cxn ang="0">
                  <a:pos x="0" y="86"/>
                </a:cxn>
                <a:cxn ang="0">
                  <a:pos x="2" y="81"/>
                </a:cxn>
                <a:cxn ang="0">
                  <a:pos x="6" y="76"/>
                </a:cxn>
                <a:cxn ang="0">
                  <a:pos x="40" y="41"/>
                </a:cxn>
                <a:cxn ang="0">
                  <a:pos x="75" y="7"/>
                </a:cxn>
                <a:cxn ang="0">
                  <a:pos x="79" y="3"/>
                </a:cxn>
                <a:cxn ang="0">
                  <a:pos x="84" y="1"/>
                </a:cxn>
                <a:cxn ang="0">
                  <a:pos x="90" y="0"/>
                </a:cxn>
              </a:cxnLst>
              <a:rect l="0" t="0" r="r" b="b"/>
              <a:pathLst>
                <a:path w="117" h="117">
                  <a:moveTo>
                    <a:pt x="90" y="0"/>
                  </a:moveTo>
                  <a:lnTo>
                    <a:pt x="95" y="1"/>
                  </a:lnTo>
                  <a:lnTo>
                    <a:pt x="100" y="2"/>
                  </a:lnTo>
                  <a:lnTo>
                    <a:pt x="105" y="5"/>
                  </a:lnTo>
                  <a:lnTo>
                    <a:pt x="109" y="9"/>
                  </a:lnTo>
                  <a:lnTo>
                    <a:pt x="113" y="13"/>
                  </a:lnTo>
                  <a:lnTo>
                    <a:pt x="115" y="18"/>
                  </a:lnTo>
                  <a:lnTo>
                    <a:pt x="116" y="23"/>
                  </a:lnTo>
                  <a:lnTo>
                    <a:pt x="117" y="28"/>
                  </a:lnTo>
                  <a:lnTo>
                    <a:pt x="116" y="33"/>
                  </a:lnTo>
                  <a:lnTo>
                    <a:pt x="114" y="38"/>
                  </a:lnTo>
                  <a:lnTo>
                    <a:pt x="110" y="42"/>
                  </a:lnTo>
                  <a:lnTo>
                    <a:pt x="77" y="77"/>
                  </a:lnTo>
                  <a:lnTo>
                    <a:pt x="42" y="111"/>
                  </a:lnTo>
                  <a:lnTo>
                    <a:pt x="38" y="113"/>
                  </a:lnTo>
                  <a:lnTo>
                    <a:pt x="35" y="115"/>
                  </a:lnTo>
                  <a:lnTo>
                    <a:pt x="31" y="116"/>
                  </a:lnTo>
                  <a:lnTo>
                    <a:pt x="28" y="117"/>
                  </a:lnTo>
                  <a:lnTo>
                    <a:pt x="21" y="116"/>
                  </a:lnTo>
                  <a:lnTo>
                    <a:pt x="15" y="115"/>
                  </a:lnTo>
                  <a:lnTo>
                    <a:pt x="10" y="112"/>
                  </a:lnTo>
                  <a:lnTo>
                    <a:pt x="6" y="107"/>
                  </a:lnTo>
                  <a:lnTo>
                    <a:pt x="3" y="102"/>
                  </a:lnTo>
                  <a:lnTo>
                    <a:pt x="0" y="97"/>
                  </a:lnTo>
                  <a:lnTo>
                    <a:pt x="0" y="91"/>
                  </a:lnTo>
                  <a:lnTo>
                    <a:pt x="0" y="86"/>
                  </a:lnTo>
                  <a:lnTo>
                    <a:pt x="2" y="81"/>
                  </a:lnTo>
                  <a:lnTo>
                    <a:pt x="6" y="76"/>
                  </a:lnTo>
                  <a:lnTo>
                    <a:pt x="40" y="41"/>
                  </a:lnTo>
                  <a:lnTo>
                    <a:pt x="75" y="7"/>
                  </a:lnTo>
                  <a:lnTo>
                    <a:pt x="79" y="3"/>
                  </a:lnTo>
                  <a:lnTo>
                    <a:pt x="84" y="1"/>
                  </a:lnTo>
                  <a:lnTo>
                    <a:pt x="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F708B3AF-9CD1-644F-1A50-9060831572AA}"/>
                </a:ext>
              </a:extLst>
            </p:cNvPr>
            <p:cNvSpPr>
              <a:spLocks/>
            </p:cNvSpPr>
            <p:nvPr/>
          </p:nvSpPr>
          <p:spPr bwMode="auto">
            <a:xfrm>
              <a:off x="2980603" y="2249632"/>
              <a:ext cx="293543" cy="345498"/>
            </a:xfrm>
            <a:custGeom>
              <a:avLst/>
              <a:gdLst/>
              <a:ahLst/>
              <a:cxnLst>
                <a:cxn ang="0">
                  <a:pos x="55" y="1"/>
                </a:cxn>
                <a:cxn ang="0">
                  <a:pos x="62" y="6"/>
                </a:cxn>
                <a:cxn ang="0">
                  <a:pos x="66" y="13"/>
                </a:cxn>
                <a:cxn ang="0">
                  <a:pos x="65" y="23"/>
                </a:cxn>
                <a:cxn ang="0">
                  <a:pos x="61" y="33"/>
                </a:cxn>
                <a:cxn ang="0">
                  <a:pos x="43" y="76"/>
                </a:cxn>
                <a:cxn ang="0">
                  <a:pos x="34" y="119"/>
                </a:cxn>
                <a:cxn ang="0">
                  <a:pos x="35" y="163"/>
                </a:cxn>
                <a:cxn ang="0">
                  <a:pos x="45" y="207"/>
                </a:cxn>
                <a:cxn ang="0">
                  <a:pos x="63" y="247"/>
                </a:cxn>
                <a:cxn ang="0">
                  <a:pos x="83" y="279"/>
                </a:cxn>
                <a:cxn ang="0">
                  <a:pos x="108" y="306"/>
                </a:cxn>
                <a:cxn ang="0">
                  <a:pos x="136" y="328"/>
                </a:cxn>
                <a:cxn ang="0">
                  <a:pos x="168" y="345"/>
                </a:cxn>
                <a:cxn ang="0">
                  <a:pos x="204" y="356"/>
                </a:cxn>
                <a:cxn ang="0">
                  <a:pos x="243" y="363"/>
                </a:cxn>
                <a:cxn ang="0">
                  <a:pos x="275" y="363"/>
                </a:cxn>
                <a:cxn ang="0">
                  <a:pos x="314" y="357"/>
                </a:cxn>
                <a:cxn ang="0">
                  <a:pos x="326" y="357"/>
                </a:cxn>
                <a:cxn ang="0">
                  <a:pos x="334" y="361"/>
                </a:cxn>
                <a:cxn ang="0">
                  <a:pos x="339" y="369"/>
                </a:cxn>
                <a:cxn ang="0">
                  <a:pos x="338" y="379"/>
                </a:cxn>
                <a:cxn ang="0">
                  <a:pos x="332" y="386"/>
                </a:cxn>
                <a:cxn ang="0">
                  <a:pos x="321" y="391"/>
                </a:cxn>
                <a:cxn ang="0">
                  <a:pos x="278" y="398"/>
                </a:cxn>
                <a:cxn ang="0">
                  <a:pos x="236" y="398"/>
                </a:cxn>
                <a:cxn ang="0">
                  <a:pos x="195" y="390"/>
                </a:cxn>
                <a:cxn ang="0">
                  <a:pos x="156" y="377"/>
                </a:cxn>
                <a:cxn ang="0">
                  <a:pos x="120" y="357"/>
                </a:cxn>
                <a:cxn ang="0">
                  <a:pos x="87" y="333"/>
                </a:cxn>
                <a:cxn ang="0">
                  <a:pos x="59" y="303"/>
                </a:cxn>
                <a:cxn ang="0">
                  <a:pos x="35" y="269"/>
                </a:cxn>
                <a:cxn ang="0">
                  <a:pos x="17" y="231"/>
                </a:cxn>
                <a:cxn ang="0">
                  <a:pos x="5" y="190"/>
                </a:cxn>
                <a:cxn ang="0">
                  <a:pos x="0" y="144"/>
                </a:cxn>
                <a:cxn ang="0">
                  <a:pos x="3" y="98"/>
                </a:cxn>
                <a:cxn ang="0">
                  <a:pos x="14" y="54"/>
                </a:cxn>
                <a:cxn ang="0">
                  <a:pos x="33" y="11"/>
                </a:cxn>
                <a:cxn ang="0">
                  <a:pos x="40" y="3"/>
                </a:cxn>
                <a:cxn ang="0">
                  <a:pos x="49" y="0"/>
                </a:cxn>
              </a:cxnLst>
              <a:rect l="0" t="0" r="r" b="b"/>
              <a:pathLst>
                <a:path w="339" h="399">
                  <a:moveTo>
                    <a:pt x="49" y="0"/>
                  </a:moveTo>
                  <a:lnTo>
                    <a:pt x="55" y="1"/>
                  </a:lnTo>
                  <a:lnTo>
                    <a:pt x="59" y="3"/>
                  </a:lnTo>
                  <a:lnTo>
                    <a:pt x="62" y="6"/>
                  </a:lnTo>
                  <a:lnTo>
                    <a:pt x="65" y="9"/>
                  </a:lnTo>
                  <a:lnTo>
                    <a:pt x="66" y="13"/>
                  </a:lnTo>
                  <a:lnTo>
                    <a:pt x="66" y="18"/>
                  </a:lnTo>
                  <a:lnTo>
                    <a:pt x="65" y="23"/>
                  </a:lnTo>
                  <a:lnTo>
                    <a:pt x="63" y="28"/>
                  </a:lnTo>
                  <a:lnTo>
                    <a:pt x="61" y="33"/>
                  </a:lnTo>
                  <a:lnTo>
                    <a:pt x="51" y="54"/>
                  </a:lnTo>
                  <a:lnTo>
                    <a:pt x="43" y="76"/>
                  </a:lnTo>
                  <a:lnTo>
                    <a:pt x="37" y="98"/>
                  </a:lnTo>
                  <a:lnTo>
                    <a:pt x="34" y="119"/>
                  </a:lnTo>
                  <a:lnTo>
                    <a:pt x="34" y="141"/>
                  </a:lnTo>
                  <a:lnTo>
                    <a:pt x="35" y="163"/>
                  </a:lnTo>
                  <a:lnTo>
                    <a:pt x="39" y="185"/>
                  </a:lnTo>
                  <a:lnTo>
                    <a:pt x="45" y="207"/>
                  </a:lnTo>
                  <a:lnTo>
                    <a:pt x="54" y="229"/>
                  </a:lnTo>
                  <a:lnTo>
                    <a:pt x="63" y="247"/>
                  </a:lnTo>
                  <a:lnTo>
                    <a:pt x="73" y="264"/>
                  </a:lnTo>
                  <a:lnTo>
                    <a:pt x="83" y="279"/>
                  </a:lnTo>
                  <a:lnTo>
                    <a:pt x="95" y="294"/>
                  </a:lnTo>
                  <a:lnTo>
                    <a:pt x="108" y="306"/>
                  </a:lnTo>
                  <a:lnTo>
                    <a:pt x="122" y="318"/>
                  </a:lnTo>
                  <a:lnTo>
                    <a:pt x="136" y="328"/>
                  </a:lnTo>
                  <a:lnTo>
                    <a:pt x="152" y="337"/>
                  </a:lnTo>
                  <a:lnTo>
                    <a:pt x="168" y="345"/>
                  </a:lnTo>
                  <a:lnTo>
                    <a:pt x="186" y="351"/>
                  </a:lnTo>
                  <a:lnTo>
                    <a:pt x="204" y="356"/>
                  </a:lnTo>
                  <a:lnTo>
                    <a:pt x="223" y="361"/>
                  </a:lnTo>
                  <a:lnTo>
                    <a:pt x="243" y="363"/>
                  </a:lnTo>
                  <a:lnTo>
                    <a:pt x="264" y="365"/>
                  </a:lnTo>
                  <a:lnTo>
                    <a:pt x="275" y="363"/>
                  </a:lnTo>
                  <a:lnTo>
                    <a:pt x="287" y="362"/>
                  </a:lnTo>
                  <a:lnTo>
                    <a:pt x="314" y="357"/>
                  </a:lnTo>
                  <a:lnTo>
                    <a:pt x="320" y="357"/>
                  </a:lnTo>
                  <a:lnTo>
                    <a:pt x="326" y="357"/>
                  </a:lnTo>
                  <a:lnTo>
                    <a:pt x="330" y="358"/>
                  </a:lnTo>
                  <a:lnTo>
                    <a:pt x="334" y="361"/>
                  </a:lnTo>
                  <a:lnTo>
                    <a:pt x="337" y="364"/>
                  </a:lnTo>
                  <a:lnTo>
                    <a:pt x="339" y="369"/>
                  </a:lnTo>
                  <a:lnTo>
                    <a:pt x="339" y="374"/>
                  </a:lnTo>
                  <a:lnTo>
                    <a:pt x="338" y="379"/>
                  </a:lnTo>
                  <a:lnTo>
                    <a:pt x="336" y="383"/>
                  </a:lnTo>
                  <a:lnTo>
                    <a:pt x="332" y="386"/>
                  </a:lnTo>
                  <a:lnTo>
                    <a:pt x="327" y="389"/>
                  </a:lnTo>
                  <a:lnTo>
                    <a:pt x="321" y="391"/>
                  </a:lnTo>
                  <a:lnTo>
                    <a:pt x="299" y="396"/>
                  </a:lnTo>
                  <a:lnTo>
                    <a:pt x="278" y="398"/>
                  </a:lnTo>
                  <a:lnTo>
                    <a:pt x="257" y="399"/>
                  </a:lnTo>
                  <a:lnTo>
                    <a:pt x="236" y="398"/>
                  </a:lnTo>
                  <a:lnTo>
                    <a:pt x="215" y="395"/>
                  </a:lnTo>
                  <a:lnTo>
                    <a:pt x="195" y="390"/>
                  </a:lnTo>
                  <a:lnTo>
                    <a:pt x="175" y="384"/>
                  </a:lnTo>
                  <a:lnTo>
                    <a:pt x="156" y="377"/>
                  </a:lnTo>
                  <a:lnTo>
                    <a:pt x="137" y="368"/>
                  </a:lnTo>
                  <a:lnTo>
                    <a:pt x="120" y="357"/>
                  </a:lnTo>
                  <a:lnTo>
                    <a:pt x="103" y="346"/>
                  </a:lnTo>
                  <a:lnTo>
                    <a:pt x="87" y="333"/>
                  </a:lnTo>
                  <a:lnTo>
                    <a:pt x="72" y="318"/>
                  </a:lnTo>
                  <a:lnTo>
                    <a:pt x="59" y="303"/>
                  </a:lnTo>
                  <a:lnTo>
                    <a:pt x="46" y="286"/>
                  </a:lnTo>
                  <a:lnTo>
                    <a:pt x="35" y="269"/>
                  </a:lnTo>
                  <a:lnTo>
                    <a:pt x="25" y="251"/>
                  </a:lnTo>
                  <a:lnTo>
                    <a:pt x="17" y="231"/>
                  </a:lnTo>
                  <a:lnTo>
                    <a:pt x="10" y="211"/>
                  </a:lnTo>
                  <a:lnTo>
                    <a:pt x="5" y="190"/>
                  </a:lnTo>
                  <a:lnTo>
                    <a:pt x="2" y="168"/>
                  </a:lnTo>
                  <a:lnTo>
                    <a:pt x="0" y="144"/>
                  </a:lnTo>
                  <a:lnTo>
                    <a:pt x="1" y="121"/>
                  </a:lnTo>
                  <a:lnTo>
                    <a:pt x="3" y="98"/>
                  </a:lnTo>
                  <a:lnTo>
                    <a:pt x="8" y="76"/>
                  </a:lnTo>
                  <a:lnTo>
                    <a:pt x="14" y="54"/>
                  </a:lnTo>
                  <a:lnTo>
                    <a:pt x="23" y="33"/>
                  </a:lnTo>
                  <a:lnTo>
                    <a:pt x="33" y="11"/>
                  </a:lnTo>
                  <a:lnTo>
                    <a:pt x="36" y="7"/>
                  </a:lnTo>
                  <a:lnTo>
                    <a:pt x="40" y="3"/>
                  </a:lnTo>
                  <a:lnTo>
                    <a:pt x="44" y="1"/>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C9653E4C-9D0D-C74E-DD6A-52C3BD610A5C}"/>
              </a:ext>
            </a:extLst>
          </p:cNvPr>
          <p:cNvGrpSpPr/>
          <p:nvPr/>
        </p:nvGrpSpPr>
        <p:grpSpPr>
          <a:xfrm>
            <a:off x="6416219" y="3189982"/>
            <a:ext cx="530719" cy="438817"/>
            <a:chOff x="5103813" y="4114800"/>
            <a:chExt cx="1384300" cy="1144588"/>
          </a:xfrm>
          <a:solidFill>
            <a:schemeClr val="bg1"/>
          </a:solidFill>
        </p:grpSpPr>
        <p:sp>
          <p:nvSpPr>
            <p:cNvPr id="36" name="Freeform 89">
              <a:extLst>
                <a:ext uri="{FF2B5EF4-FFF2-40B4-BE49-F238E27FC236}">
                  <a16:creationId xmlns:a16="http://schemas.microsoft.com/office/drawing/2014/main" id="{173A805E-AAAE-08C5-4118-7F016537FB62}"/>
                </a:ext>
              </a:extLst>
            </p:cNvPr>
            <p:cNvSpPr>
              <a:spLocks/>
            </p:cNvSpPr>
            <p:nvPr/>
          </p:nvSpPr>
          <p:spPr bwMode="auto">
            <a:xfrm>
              <a:off x="5103813" y="4114800"/>
              <a:ext cx="1217612" cy="1144588"/>
            </a:xfrm>
            <a:custGeom>
              <a:avLst/>
              <a:gdLst/>
              <a:ahLst/>
              <a:cxnLst>
                <a:cxn ang="0">
                  <a:pos x="21" y="5"/>
                </a:cxn>
                <a:cxn ang="0">
                  <a:pos x="53" y="73"/>
                </a:cxn>
                <a:cxn ang="0">
                  <a:pos x="57" y="76"/>
                </a:cxn>
                <a:cxn ang="0">
                  <a:pos x="56" y="80"/>
                </a:cxn>
                <a:cxn ang="0">
                  <a:pos x="53" y="149"/>
                </a:cxn>
                <a:cxn ang="0">
                  <a:pos x="57" y="152"/>
                </a:cxn>
                <a:cxn ang="0">
                  <a:pos x="56" y="156"/>
                </a:cxn>
                <a:cxn ang="0">
                  <a:pos x="53" y="225"/>
                </a:cxn>
                <a:cxn ang="0">
                  <a:pos x="57" y="228"/>
                </a:cxn>
                <a:cxn ang="0">
                  <a:pos x="56" y="232"/>
                </a:cxn>
                <a:cxn ang="0">
                  <a:pos x="53" y="301"/>
                </a:cxn>
                <a:cxn ang="0">
                  <a:pos x="57" y="304"/>
                </a:cxn>
                <a:cxn ang="0">
                  <a:pos x="56" y="308"/>
                </a:cxn>
                <a:cxn ang="0">
                  <a:pos x="53" y="377"/>
                </a:cxn>
                <a:cxn ang="0">
                  <a:pos x="57" y="380"/>
                </a:cxn>
                <a:cxn ang="0">
                  <a:pos x="56" y="384"/>
                </a:cxn>
                <a:cxn ang="0">
                  <a:pos x="23" y="453"/>
                </a:cxn>
                <a:cxn ang="0">
                  <a:pos x="57" y="454"/>
                </a:cxn>
                <a:cxn ang="0">
                  <a:pos x="57" y="459"/>
                </a:cxn>
                <a:cxn ang="0">
                  <a:pos x="23" y="461"/>
                </a:cxn>
                <a:cxn ang="0">
                  <a:pos x="56" y="530"/>
                </a:cxn>
                <a:cxn ang="0">
                  <a:pos x="57" y="534"/>
                </a:cxn>
                <a:cxn ang="0">
                  <a:pos x="53" y="536"/>
                </a:cxn>
                <a:cxn ang="0">
                  <a:pos x="55" y="605"/>
                </a:cxn>
                <a:cxn ang="0">
                  <a:pos x="57" y="608"/>
                </a:cxn>
                <a:cxn ang="0">
                  <a:pos x="55" y="612"/>
                </a:cxn>
                <a:cxn ang="0">
                  <a:pos x="161" y="698"/>
                </a:cxn>
                <a:cxn ang="0">
                  <a:pos x="162" y="659"/>
                </a:cxn>
                <a:cxn ang="0">
                  <a:pos x="166" y="658"/>
                </a:cxn>
                <a:cxn ang="0">
                  <a:pos x="169" y="662"/>
                </a:cxn>
                <a:cxn ang="0">
                  <a:pos x="238" y="661"/>
                </a:cxn>
                <a:cxn ang="0">
                  <a:pos x="240" y="658"/>
                </a:cxn>
                <a:cxn ang="0">
                  <a:pos x="244" y="659"/>
                </a:cxn>
                <a:cxn ang="0">
                  <a:pos x="313" y="698"/>
                </a:cxn>
                <a:cxn ang="0">
                  <a:pos x="314" y="659"/>
                </a:cxn>
                <a:cxn ang="0">
                  <a:pos x="319" y="658"/>
                </a:cxn>
                <a:cxn ang="0">
                  <a:pos x="321" y="662"/>
                </a:cxn>
                <a:cxn ang="0">
                  <a:pos x="390" y="661"/>
                </a:cxn>
                <a:cxn ang="0">
                  <a:pos x="392" y="658"/>
                </a:cxn>
                <a:cxn ang="0">
                  <a:pos x="396" y="659"/>
                </a:cxn>
                <a:cxn ang="0">
                  <a:pos x="466" y="698"/>
                </a:cxn>
                <a:cxn ang="0">
                  <a:pos x="467" y="659"/>
                </a:cxn>
                <a:cxn ang="0">
                  <a:pos x="472" y="659"/>
                </a:cxn>
                <a:cxn ang="0">
                  <a:pos x="473" y="698"/>
                </a:cxn>
                <a:cxn ang="0">
                  <a:pos x="542" y="660"/>
                </a:cxn>
                <a:cxn ang="0">
                  <a:pos x="547" y="658"/>
                </a:cxn>
                <a:cxn ang="0">
                  <a:pos x="549" y="661"/>
                </a:cxn>
                <a:cxn ang="0">
                  <a:pos x="618" y="662"/>
                </a:cxn>
                <a:cxn ang="0">
                  <a:pos x="620" y="658"/>
                </a:cxn>
                <a:cxn ang="0">
                  <a:pos x="625" y="659"/>
                </a:cxn>
                <a:cxn ang="0">
                  <a:pos x="626" y="698"/>
                </a:cxn>
                <a:cxn ang="0">
                  <a:pos x="695" y="660"/>
                </a:cxn>
                <a:cxn ang="0">
                  <a:pos x="699" y="658"/>
                </a:cxn>
                <a:cxn ang="0">
                  <a:pos x="701" y="661"/>
                </a:cxn>
                <a:cxn ang="0">
                  <a:pos x="760" y="699"/>
                </a:cxn>
                <a:cxn ang="0">
                  <a:pos x="767" y="710"/>
                </a:cxn>
                <a:cxn ang="0">
                  <a:pos x="760" y="721"/>
                </a:cxn>
                <a:cxn ang="0">
                  <a:pos x="5" y="719"/>
                </a:cxn>
                <a:cxn ang="0">
                  <a:pos x="0" y="11"/>
                </a:cxn>
                <a:cxn ang="0">
                  <a:pos x="8" y="1"/>
                </a:cxn>
              </a:cxnLst>
              <a:rect l="0" t="0" r="r" b="b"/>
              <a:pathLst>
                <a:path w="767" h="721">
                  <a:moveTo>
                    <a:pt x="11" y="0"/>
                  </a:moveTo>
                  <a:lnTo>
                    <a:pt x="15" y="1"/>
                  </a:lnTo>
                  <a:lnTo>
                    <a:pt x="18" y="2"/>
                  </a:lnTo>
                  <a:lnTo>
                    <a:pt x="21" y="5"/>
                  </a:lnTo>
                  <a:lnTo>
                    <a:pt x="22" y="8"/>
                  </a:lnTo>
                  <a:lnTo>
                    <a:pt x="23" y="11"/>
                  </a:lnTo>
                  <a:lnTo>
                    <a:pt x="23" y="73"/>
                  </a:lnTo>
                  <a:lnTo>
                    <a:pt x="53" y="73"/>
                  </a:lnTo>
                  <a:lnTo>
                    <a:pt x="55" y="74"/>
                  </a:lnTo>
                  <a:lnTo>
                    <a:pt x="56" y="74"/>
                  </a:lnTo>
                  <a:lnTo>
                    <a:pt x="57" y="75"/>
                  </a:lnTo>
                  <a:lnTo>
                    <a:pt x="57" y="76"/>
                  </a:lnTo>
                  <a:lnTo>
                    <a:pt x="57" y="77"/>
                  </a:lnTo>
                  <a:lnTo>
                    <a:pt x="57" y="78"/>
                  </a:lnTo>
                  <a:lnTo>
                    <a:pt x="57" y="79"/>
                  </a:lnTo>
                  <a:lnTo>
                    <a:pt x="56" y="80"/>
                  </a:lnTo>
                  <a:lnTo>
                    <a:pt x="54" y="81"/>
                  </a:lnTo>
                  <a:lnTo>
                    <a:pt x="23" y="81"/>
                  </a:lnTo>
                  <a:lnTo>
                    <a:pt x="23" y="149"/>
                  </a:lnTo>
                  <a:lnTo>
                    <a:pt x="53" y="149"/>
                  </a:lnTo>
                  <a:lnTo>
                    <a:pt x="55" y="150"/>
                  </a:lnTo>
                  <a:lnTo>
                    <a:pt x="56" y="150"/>
                  </a:lnTo>
                  <a:lnTo>
                    <a:pt x="57" y="151"/>
                  </a:lnTo>
                  <a:lnTo>
                    <a:pt x="57" y="152"/>
                  </a:lnTo>
                  <a:lnTo>
                    <a:pt x="57" y="153"/>
                  </a:lnTo>
                  <a:lnTo>
                    <a:pt x="57" y="154"/>
                  </a:lnTo>
                  <a:lnTo>
                    <a:pt x="57" y="155"/>
                  </a:lnTo>
                  <a:lnTo>
                    <a:pt x="56" y="156"/>
                  </a:lnTo>
                  <a:lnTo>
                    <a:pt x="54" y="157"/>
                  </a:lnTo>
                  <a:lnTo>
                    <a:pt x="23" y="157"/>
                  </a:lnTo>
                  <a:lnTo>
                    <a:pt x="23" y="225"/>
                  </a:lnTo>
                  <a:lnTo>
                    <a:pt x="53" y="225"/>
                  </a:lnTo>
                  <a:lnTo>
                    <a:pt x="55" y="225"/>
                  </a:lnTo>
                  <a:lnTo>
                    <a:pt x="56" y="226"/>
                  </a:lnTo>
                  <a:lnTo>
                    <a:pt x="57" y="227"/>
                  </a:lnTo>
                  <a:lnTo>
                    <a:pt x="57" y="228"/>
                  </a:lnTo>
                  <a:lnTo>
                    <a:pt x="57" y="229"/>
                  </a:lnTo>
                  <a:lnTo>
                    <a:pt x="57" y="230"/>
                  </a:lnTo>
                  <a:lnTo>
                    <a:pt x="57" y="231"/>
                  </a:lnTo>
                  <a:lnTo>
                    <a:pt x="56" y="232"/>
                  </a:lnTo>
                  <a:lnTo>
                    <a:pt x="54" y="233"/>
                  </a:lnTo>
                  <a:lnTo>
                    <a:pt x="23" y="233"/>
                  </a:lnTo>
                  <a:lnTo>
                    <a:pt x="23" y="301"/>
                  </a:lnTo>
                  <a:lnTo>
                    <a:pt x="53" y="301"/>
                  </a:lnTo>
                  <a:lnTo>
                    <a:pt x="55" y="301"/>
                  </a:lnTo>
                  <a:lnTo>
                    <a:pt x="56" y="302"/>
                  </a:lnTo>
                  <a:lnTo>
                    <a:pt x="57" y="303"/>
                  </a:lnTo>
                  <a:lnTo>
                    <a:pt x="57" y="304"/>
                  </a:lnTo>
                  <a:lnTo>
                    <a:pt x="57" y="305"/>
                  </a:lnTo>
                  <a:lnTo>
                    <a:pt x="57" y="306"/>
                  </a:lnTo>
                  <a:lnTo>
                    <a:pt x="57" y="307"/>
                  </a:lnTo>
                  <a:lnTo>
                    <a:pt x="56" y="308"/>
                  </a:lnTo>
                  <a:lnTo>
                    <a:pt x="54" y="309"/>
                  </a:lnTo>
                  <a:lnTo>
                    <a:pt x="23" y="309"/>
                  </a:lnTo>
                  <a:lnTo>
                    <a:pt x="23" y="377"/>
                  </a:lnTo>
                  <a:lnTo>
                    <a:pt x="53" y="377"/>
                  </a:lnTo>
                  <a:lnTo>
                    <a:pt x="55" y="377"/>
                  </a:lnTo>
                  <a:lnTo>
                    <a:pt x="56" y="378"/>
                  </a:lnTo>
                  <a:lnTo>
                    <a:pt x="57" y="379"/>
                  </a:lnTo>
                  <a:lnTo>
                    <a:pt x="57" y="380"/>
                  </a:lnTo>
                  <a:lnTo>
                    <a:pt x="57" y="381"/>
                  </a:lnTo>
                  <a:lnTo>
                    <a:pt x="57" y="382"/>
                  </a:lnTo>
                  <a:lnTo>
                    <a:pt x="57" y="383"/>
                  </a:lnTo>
                  <a:lnTo>
                    <a:pt x="56" y="384"/>
                  </a:lnTo>
                  <a:lnTo>
                    <a:pt x="55" y="384"/>
                  </a:lnTo>
                  <a:lnTo>
                    <a:pt x="53" y="385"/>
                  </a:lnTo>
                  <a:lnTo>
                    <a:pt x="23" y="385"/>
                  </a:lnTo>
                  <a:lnTo>
                    <a:pt x="23" y="453"/>
                  </a:lnTo>
                  <a:lnTo>
                    <a:pt x="53" y="453"/>
                  </a:lnTo>
                  <a:lnTo>
                    <a:pt x="55" y="453"/>
                  </a:lnTo>
                  <a:lnTo>
                    <a:pt x="56" y="454"/>
                  </a:lnTo>
                  <a:lnTo>
                    <a:pt x="57" y="454"/>
                  </a:lnTo>
                  <a:lnTo>
                    <a:pt x="57" y="456"/>
                  </a:lnTo>
                  <a:lnTo>
                    <a:pt x="57" y="457"/>
                  </a:lnTo>
                  <a:lnTo>
                    <a:pt x="57" y="458"/>
                  </a:lnTo>
                  <a:lnTo>
                    <a:pt x="57" y="459"/>
                  </a:lnTo>
                  <a:lnTo>
                    <a:pt x="56" y="460"/>
                  </a:lnTo>
                  <a:lnTo>
                    <a:pt x="55" y="460"/>
                  </a:lnTo>
                  <a:lnTo>
                    <a:pt x="53" y="461"/>
                  </a:lnTo>
                  <a:lnTo>
                    <a:pt x="23" y="461"/>
                  </a:lnTo>
                  <a:lnTo>
                    <a:pt x="23" y="529"/>
                  </a:lnTo>
                  <a:lnTo>
                    <a:pt x="53" y="529"/>
                  </a:lnTo>
                  <a:lnTo>
                    <a:pt x="55" y="529"/>
                  </a:lnTo>
                  <a:lnTo>
                    <a:pt x="56" y="530"/>
                  </a:lnTo>
                  <a:lnTo>
                    <a:pt x="57" y="530"/>
                  </a:lnTo>
                  <a:lnTo>
                    <a:pt x="57" y="531"/>
                  </a:lnTo>
                  <a:lnTo>
                    <a:pt x="57" y="533"/>
                  </a:lnTo>
                  <a:lnTo>
                    <a:pt x="57" y="534"/>
                  </a:lnTo>
                  <a:lnTo>
                    <a:pt x="57" y="535"/>
                  </a:lnTo>
                  <a:lnTo>
                    <a:pt x="56" y="536"/>
                  </a:lnTo>
                  <a:lnTo>
                    <a:pt x="55" y="536"/>
                  </a:lnTo>
                  <a:lnTo>
                    <a:pt x="53" y="536"/>
                  </a:lnTo>
                  <a:lnTo>
                    <a:pt x="23" y="536"/>
                  </a:lnTo>
                  <a:lnTo>
                    <a:pt x="23" y="605"/>
                  </a:lnTo>
                  <a:lnTo>
                    <a:pt x="53" y="605"/>
                  </a:lnTo>
                  <a:lnTo>
                    <a:pt x="55" y="605"/>
                  </a:lnTo>
                  <a:lnTo>
                    <a:pt x="56" y="606"/>
                  </a:lnTo>
                  <a:lnTo>
                    <a:pt x="57" y="606"/>
                  </a:lnTo>
                  <a:lnTo>
                    <a:pt x="57" y="607"/>
                  </a:lnTo>
                  <a:lnTo>
                    <a:pt x="57" y="608"/>
                  </a:lnTo>
                  <a:lnTo>
                    <a:pt x="57" y="610"/>
                  </a:lnTo>
                  <a:lnTo>
                    <a:pt x="57" y="611"/>
                  </a:lnTo>
                  <a:lnTo>
                    <a:pt x="56" y="612"/>
                  </a:lnTo>
                  <a:lnTo>
                    <a:pt x="55" y="612"/>
                  </a:lnTo>
                  <a:lnTo>
                    <a:pt x="53" y="612"/>
                  </a:lnTo>
                  <a:lnTo>
                    <a:pt x="23" y="612"/>
                  </a:lnTo>
                  <a:lnTo>
                    <a:pt x="23" y="698"/>
                  </a:lnTo>
                  <a:lnTo>
                    <a:pt x="161" y="698"/>
                  </a:lnTo>
                  <a:lnTo>
                    <a:pt x="161" y="662"/>
                  </a:lnTo>
                  <a:lnTo>
                    <a:pt x="161" y="661"/>
                  </a:lnTo>
                  <a:lnTo>
                    <a:pt x="162" y="660"/>
                  </a:lnTo>
                  <a:lnTo>
                    <a:pt x="162" y="659"/>
                  </a:lnTo>
                  <a:lnTo>
                    <a:pt x="163" y="658"/>
                  </a:lnTo>
                  <a:lnTo>
                    <a:pt x="164" y="658"/>
                  </a:lnTo>
                  <a:lnTo>
                    <a:pt x="165" y="658"/>
                  </a:lnTo>
                  <a:lnTo>
                    <a:pt x="166" y="658"/>
                  </a:lnTo>
                  <a:lnTo>
                    <a:pt x="167" y="659"/>
                  </a:lnTo>
                  <a:lnTo>
                    <a:pt x="168" y="659"/>
                  </a:lnTo>
                  <a:lnTo>
                    <a:pt x="169" y="660"/>
                  </a:lnTo>
                  <a:lnTo>
                    <a:pt x="169" y="662"/>
                  </a:lnTo>
                  <a:lnTo>
                    <a:pt x="169" y="698"/>
                  </a:lnTo>
                  <a:lnTo>
                    <a:pt x="237" y="698"/>
                  </a:lnTo>
                  <a:lnTo>
                    <a:pt x="237" y="662"/>
                  </a:lnTo>
                  <a:lnTo>
                    <a:pt x="238" y="661"/>
                  </a:lnTo>
                  <a:lnTo>
                    <a:pt x="238" y="660"/>
                  </a:lnTo>
                  <a:lnTo>
                    <a:pt x="238" y="659"/>
                  </a:lnTo>
                  <a:lnTo>
                    <a:pt x="239" y="658"/>
                  </a:lnTo>
                  <a:lnTo>
                    <a:pt x="240" y="658"/>
                  </a:lnTo>
                  <a:lnTo>
                    <a:pt x="241" y="658"/>
                  </a:lnTo>
                  <a:lnTo>
                    <a:pt x="243" y="658"/>
                  </a:lnTo>
                  <a:lnTo>
                    <a:pt x="243" y="659"/>
                  </a:lnTo>
                  <a:lnTo>
                    <a:pt x="244" y="659"/>
                  </a:lnTo>
                  <a:lnTo>
                    <a:pt x="245" y="660"/>
                  </a:lnTo>
                  <a:lnTo>
                    <a:pt x="245" y="662"/>
                  </a:lnTo>
                  <a:lnTo>
                    <a:pt x="245" y="698"/>
                  </a:lnTo>
                  <a:lnTo>
                    <a:pt x="313" y="698"/>
                  </a:lnTo>
                  <a:lnTo>
                    <a:pt x="313" y="662"/>
                  </a:lnTo>
                  <a:lnTo>
                    <a:pt x="314" y="661"/>
                  </a:lnTo>
                  <a:lnTo>
                    <a:pt x="314" y="660"/>
                  </a:lnTo>
                  <a:lnTo>
                    <a:pt x="314" y="659"/>
                  </a:lnTo>
                  <a:lnTo>
                    <a:pt x="316" y="658"/>
                  </a:lnTo>
                  <a:lnTo>
                    <a:pt x="316" y="658"/>
                  </a:lnTo>
                  <a:lnTo>
                    <a:pt x="317" y="658"/>
                  </a:lnTo>
                  <a:lnTo>
                    <a:pt x="319" y="658"/>
                  </a:lnTo>
                  <a:lnTo>
                    <a:pt x="319" y="659"/>
                  </a:lnTo>
                  <a:lnTo>
                    <a:pt x="320" y="659"/>
                  </a:lnTo>
                  <a:lnTo>
                    <a:pt x="321" y="660"/>
                  </a:lnTo>
                  <a:lnTo>
                    <a:pt x="321" y="662"/>
                  </a:lnTo>
                  <a:lnTo>
                    <a:pt x="321" y="698"/>
                  </a:lnTo>
                  <a:lnTo>
                    <a:pt x="390" y="698"/>
                  </a:lnTo>
                  <a:lnTo>
                    <a:pt x="390" y="662"/>
                  </a:lnTo>
                  <a:lnTo>
                    <a:pt x="390" y="661"/>
                  </a:lnTo>
                  <a:lnTo>
                    <a:pt x="390" y="660"/>
                  </a:lnTo>
                  <a:lnTo>
                    <a:pt x="391" y="659"/>
                  </a:lnTo>
                  <a:lnTo>
                    <a:pt x="392" y="658"/>
                  </a:lnTo>
                  <a:lnTo>
                    <a:pt x="392" y="658"/>
                  </a:lnTo>
                  <a:lnTo>
                    <a:pt x="394" y="658"/>
                  </a:lnTo>
                  <a:lnTo>
                    <a:pt x="395" y="658"/>
                  </a:lnTo>
                  <a:lnTo>
                    <a:pt x="396" y="659"/>
                  </a:lnTo>
                  <a:lnTo>
                    <a:pt x="396" y="659"/>
                  </a:lnTo>
                  <a:lnTo>
                    <a:pt x="397" y="660"/>
                  </a:lnTo>
                  <a:lnTo>
                    <a:pt x="397" y="662"/>
                  </a:lnTo>
                  <a:lnTo>
                    <a:pt x="397" y="698"/>
                  </a:lnTo>
                  <a:lnTo>
                    <a:pt x="466" y="698"/>
                  </a:lnTo>
                  <a:lnTo>
                    <a:pt x="466" y="662"/>
                  </a:lnTo>
                  <a:lnTo>
                    <a:pt x="466" y="661"/>
                  </a:lnTo>
                  <a:lnTo>
                    <a:pt x="466" y="660"/>
                  </a:lnTo>
                  <a:lnTo>
                    <a:pt x="467" y="659"/>
                  </a:lnTo>
                  <a:lnTo>
                    <a:pt x="469" y="658"/>
                  </a:lnTo>
                  <a:lnTo>
                    <a:pt x="470" y="658"/>
                  </a:lnTo>
                  <a:lnTo>
                    <a:pt x="471" y="658"/>
                  </a:lnTo>
                  <a:lnTo>
                    <a:pt x="472" y="659"/>
                  </a:lnTo>
                  <a:lnTo>
                    <a:pt x="473" y="659"/>
                  </a:lnTo>
                  <a:lnTo>
                    <a:pt x="473" y="660"/>
                  </a:lnTo>
                  <a:lnTo>
                    <a:pt x="473" y="662"/>
                  </a:lnTo>
                  <a:lnTo>
                    <a:pt x="473" y="698"/>
                  </a:lnTo>
                  <a:lnTo>
                    <a:pt x="542" y="698"/>
                  </a:lnTo>
                  <a:lnTo>
                    <a:pt x="542" y="662"/>
                  </a:lnTo>
                  <a:lnTo>
                    <a:pt x="542" y="661"/>
                  </a:lnTo>
                  <a:lnTo>
                    <a:pt x="542" y="660"/>
                  </a:lnTo>
                  <a:lnTo>
                    <a:pt x="543" y="659"/>
                  </a:lnTo>
                  <a:lnTo>
                    <a:pt x="544" y="658"/>
                  </a:lnTo>
                  <a:lnTo>
                    <a:pt x="545" y="658"/>
                  </a:lnTo>
                  <a:lnTo>
                    <a:pt x="547" y="658"/>
                  </a:lnTo>
                  <a:lnTo>
                    <a:pt x="547" y="658"/>
                  </a:lnTo>
                  <a:lnTo>
                    <a:pt x="548" y="659"/>
                  </a:lnTo>
                  <a:lnTo>
                    <a:pt x="549" y="660"/>
                  </a:lnTo>
                  <a:lnTo>
                    <a:pt x="549" y="661"/>
                  </a:lnTo>
                  <a:lnTo>
                    <a:pt x="549" y="662"/>
                  </a:lnTo>
                  <a:lnTo>
                    <a:pt x="549" y="698"/>
                  </a:lnTo>
                  <a:lnTo>
                    <a:pt x="618" y="698"/>
                  </a:lnTo>
                  <a:lnTo>
                    <a:pt x="618" y="662"/>
                  </a:lnTo>
                  <a:lnTo>
                    <a:pt x="618" y="661"/>
                  </a:lnTo>
                  <a:lnTo>
                    <a:pt x="618" y="660"/>
                  </a:lnTo>
                  <a:lnTo>
                    <a:pt x="619" y="659"/>
                  </a:lnTo>
                  <a:lnTo>
                    <a:pt x="620" y="658"/>
                  </a:lnTo>
                  <a:lnTo>
                    <a:pt x="621" y="658"/>
                  </a:lnTo>
                  <a:lnTo>
                    <a:pt x="623" y="658"/>
                  </a:lnTo>
                  <a:lnTo>
                    <a:pt x="623" y="658"/>
                  </a:lnTo>
                  <a:lnTo>
                    <a:pt x="625" y="659"/>
                  </a:lnTo>
                  <a:lnTo>
                    <a:pt x="625" y="660"/>
                  </a:lnTo>
                  <a:lnTo>
                    <a:pt x="625" y="661"/>
                  </a:lnTo>
                  <a:lnTo>
                    <a:pt x="626" y="662"/>
                  </a:lnTo>
                  <a:lnTo>
                    <a:pt x="626" y="698"/>
                  </a:lnTo>
                  <a:lnTo>
                    <a:pt x="694" y="698"/>
                  </a:lnTo>
                  <a:lnTo>
                    <a:pt x="694" y="662"/>
                  </a:lnTo>
                  <a:lnTo>
                    <a:pt x="694" y="661"/>
                  </a:lnTo>
                  <a:lnTo>
                    <a:pt x="695" y="660"/>
                  </a:lnTo>
                  <a:lnTo>
                    <a:pt x="695" y="659"/>
                  </a:lnTo>
                  <a:lnTo>
                    <a:pt x="696" y="658"/>
                  </a:lnTo>
                  <a:lnTo>
                    <a:pt x="697" y="658"/>
                  </a:lnTo>
                  <a:lnTo>
                    <a:pt x="699" y="658"/>
                  </a:lnTo>
                  <a:lnTo>
                    <a:pt x="700" y="658"/>
                  </a:lnTo>
                  <a:lnTo>
                    <a:pt x="701" y="659"/>
                  </a:lnTo>
                  <a:lnTo>
                    <a:pt x="701" y="660"/>
                  </a:lnTo>
                  <a:lnTo>
                    <a:pt x="701" y="661"/>
                  </a:lnTo>
                  <a:lnTo>
                    <a:pt x="702" y="662"/>
                  </a:lnTo>
                  <a:lnTo>
                    <a:pt x="702" y="698"/>
                  </a:lnTo>
                  <a:lnTo>
                    <a:pt x="756" y="698"/>
                  </a:lnTo>
                  <a:lnTo>
                    <a:pt x="760" y="699"/>
                  </a:lnTo>
                  <a:lnTo>
                    <a:pt x="763" y="700"/>
                  </a:lnTo>
                  <a:lnTo>
                    <a:pt x="765" y="703"/>
                  </a:lnTo>
                  <a:lnTo>
                    <a:pt x="767" y="706"/>
                  </a:lnTo>
                  <a:lnTo>
                    <a:pt x="767" y="710"/>
                  </a:lnTo>
                  <a:lnTo>
                    <a:pt x="767" y="713"/>
                  </a:lnTo>
                  <a:lnTo>
                    <a:pt x="765" y="717"/>
                  </a:lnTo>
                  <a:lnTo>
                    <a:pt x="763" y="719"/>
                  </a:lnTo>
                  <a:lnTo>
                    <a:pt x="760" y="721"/>
                  </a:lnTo>
                  <a:lnTo>
                    <a:pt x="756" y="721"/>
                  </a:lnTo>
                  <a:lnTo>
                    <a:pt x="11" y="721"/>
                  </a:lnTo>
                  <a:lnTo>
                    <a:pt x="8" y="721"/>
                  </a:lnTo>
                  <a:lnTo>
                    <a:pt x="5" y="719"/>
                  </a:lnTo>
                  <a:lnTo>
                    <a:pt x="2" y="717"/>
                  </a:lnTo>
                  <a:lnTo>
                    <a:pt x="1" y="713"/>
                  </a:lnTo>
                  <a:lnTo>
                    <a:pt x="0" y="710"/>
                  </a:lnTo>
                  <a:lnTo>
                    <a:pt x="0" y="11"/>
                  </a:lnTo>
                  <a:lnTo>
                    <a:pt x="1" y="8"/>
                  </a:lnTo>
                  <a:lnTo>
                    <a:pt x="2" y="5"/>
                  </a:lnTo>
                  <a:lnTo>
                    <a:pt x="5" y="2"/>
                  </a:lnTo>
                  <a:lnTo>
                    <a:pt x="8" y="1"/>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90">
              <a:extLst>
                <a:ext uri="{FF2B5EF4-FFF2-40B4-BE49-F238E27FC236}">
                  <a16:creationId xmlns:a16="http://schemas.microsoft.com/office/drawing/2014/main" id="{5AC40AC9-97DC-26A5-54DA-0C277530A39F}"/>
                </a:ext>
              </a:extLst>
            </p:cNvPr>
            <p:cNvSpPr>
              <a:spLocks noChangeArrowheads="1"/>
            </p:cNvSpPr>
            <p:nvPr/>
          </p:nvSpPr>
          <p:spPr bwMode="auto">
            <a:xfrm>
              <a:off x="5292725" y="4278313"/>
              <a:ext cx="123825" cy="8175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91">
              <a:extLst>
                <a:ext uri="{FF2B5EF4-FFF2-40B4-BE49-F238E27FC236}">
                  <a16:creationId xmlns:a16="http://schemas.microsoft.com/office/drawing/2014/main" id="{F6AA7DCB-A9FF-53C7-DC1D-DE5D2C2BFC12}"/>
                </a:ext>
              </a:extLst>
            </p:cNvPr>
            <p:cNvSpPr>
              <a:spLocks/>
            </p:cNvSpPr>
            <p:nvPr/>
          </p:nvSpPr>
          <p:spPr bwMode="auto">
            <a:xfrm>
              <a:off x="5556250" y="4595813"/>
              <a:ext cx="123825" cy="500063"/>
            </a:xfrm>
            <a:custGeom>
              <a:avLst/>
              <a:gdLst/>
              <a:ahLst/>
              <a:cxnLst>
                <a:cxn ang="0">
                  <a:pos x="0" y="0"/>
                </a:cxn>
                <a:cxn ang="0">
                  <a:pos x="53" y="0"/>
                </a:cxn>
                <a:cxn ang="0">
                  <a:pos x="60" y="15"/>
                </a:cxn>
                <a:cxn ang="0">
                  <a:pos x="68" y="29"/>
                </a:cxn>
                <a:cxn ang="0">
                  <a:pos x="78" y="43"/>
                </a:cxn>
                <a:cxn ang="0">
                  <a:pos x="78" y="315"/>
                </a:cxn>
                <a:cxn ang="0">
                  <a:pos x="0" y="315"/>
                </a:cxn>
                <a:cxn ang="0">
                  <a:pos x="0" y="0"/>
                </a:cxn>
              </a:cxnLst>
              <a:rect l="0" t="0" r="r" b="b"/>
              <a:pathLst>
                <a:path w="78" h="315">
                  <a:moveTo>
                    <a:pt x="0" y="0"/>
                  </a:moveTo>
                  <a:lnTo>
                    <a:pt x="53" y="0"/>
                  </a:lnTo>
                  <a:lnTo>
                    <a:pt x="60" y="15"/>
                  </a:lnTo>
                  <a:lnTo>
                    <a:pt x="68" y="29"/>
                  </a:lnTo>
                  <a:lnTo>
                    <a:pt x="78" y="43"/>
                  </a:lnTo>
                  <a:lnTo>
                    <a:pt x="78" y="315"/>
                  </a:lnTo>
                  <a:lnTo>
                    <a:pt x="0" y="31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92">
              <a:extLst>
                <a:ext uri="{FF2B5EF4-FFF2-40B4-BE49-F238E27FC236}">
                  <a16:creationId xmlns:a16="http://schemas.microsoft.com/office/drawing/2014/main" id="{9E0A8F66-8E6F-B0BA-8F2E-12AEF42F4F75}"/>
                </a:ext>
              </a:extLst>
            </p:cNvPr>
            <p:cNvSpPr>
              <a:spLocks/>
            </p:cNvSpPr>
            <p:nvPr/>
          </p:nvSpPr>
          <p:spPr bwMode="auto">
            <a:xfrm>
              <a:off x="5815013" y="4765675"/>
              <a:ext cx="123825" cy="330200"/>
            </a:xfrm>
            <a:custGeom>
              <a:avLst/>
              <a:gdLst/>
              <a:ahLst/>
              <a:cxnLst>
                <a:cxn ang="0">
                  <a:pos x="0" y="0"/>
                </a:cxn>
                <a:cxn ang="0">
                  <a:pos x="17" y="5"/>
                </a:cxn>
                <a:cxn ang="0">
                  <a:pos x="35" y="9"/>
                </a:cxn>
                <a:cxn ang="0">
                  <a:pos x="53" y="12"/>
                </a:cxn>
                <a:cxn ang="0">
                  <a:pos x="71" y="12"/>
                </a:cxn>
                <a:cxn ang="0">
                  <a:pos x="75" y="12"/>
                </a:cxn>
                <a:cxn ang="0">
                  <a:pos x="78" y="12"/>
                </a:cxn>
                <a:cxn ang="0">
                  <a:pos x="78" y="208"/>
                </a:cxn>
                <a:cxn ang="0">
                  <a:pos x="0" y="208"/>
                </a:cxn>
                <a:cxn ang="0">
                  <a:pos x="0" y="0"/>
                </a:cxn>
              </a:cxnLst>
              <a:rect l="0" t="0" r="r" b="b"/>
              <a:pathLst>
                <a:path w="78" h="208">
                  <a:moveTo>
                    <a:pt x="0" y="0"/>
                  </a:moveTo>
                  <a:lnTo>
                    <a:pt x="17" y="5"/>
                  </a:lnTo>
                  <a:lnTo>
                    <a:pt x="35" y="9"/>
                  </a:lnTo>
                  <a:lnTo>
                    <a:pt x="53" y="12"/>
                  </a:lnTo>
                  <a:lnTo>
                    <a:pt x="71" y="12"/>
                  </a:lnTo>
                  <a:lnTo>
                    <a:pt x="75" y="12"/>
                  </a:lnTo>
                  <a:lnTo>
                    <a:pt x="78" y="12"/>
                  </a:lnTo>
                  <a:lnTo>
                    <a:pt x="78" y="208"/>
                  </a:lnTo>
                  <a:lnTo>
                    <a:pt x="0" y="2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93">
              <a:extLst>
                <a:ext uri="{FF2B5EF4-FFF2-40B4-BE49-F238E27FC236}">
                  <a16:creationId xmlns:a16="http://schemas.microsoft.com/office/drawing/2014/main" id="{43C5C183-DFC1-FF55-FE70-4BD1DCD18206}"/>
                </a:ext>
              </a:extLst>
            </p:cNvPr>
            <p:cNvSpPr>
              <a:spLocks/>
            </p:cNvSpPr>
            <p:nvPr/>
          </p:nvSpPr>
          <p:spPr bwMode="auto">
            <a:xfrm>
              <a:off x="6088063" y="4738688"/>
              <a:ext cx="123825" cy="357188"/>
            </a:xfrm>
            <a:custGeom>
              <a:avLst/>
              <a:gdLst/>
              <a:ahLst/>
              <a:cxnLst>
                <a:cxn ang="0">
                  <a:pos x="3" y="0"/>
                </a:cxn>
                <a:cxn ang="0">
                  <a:pos x="78" y="76"/>
                </a:cxn>
                <a:cxn ang="0">
                  <a:pos x="78" y="225"/>
                </a:cxn>
                <a:cxn ang="0">
                  <a:pos x="0" y="225"/>
                </a:cxn>
                <a:cxn ang="0">
                  <a:pos x="0" y="2"/>
                </a:cxn>
                <a:cxn ang="0">
                  <a:pos x="1" y="1"/>
                </a:cxn>
                <a:cxn ang="0">
                  <a:pos x="3" y="0"/>
                </a:cxn>
              </a:cxnLst>
              <a:rect l="0" t="0" r="r" b="b"/>
              <a:pathLst>
                <a:path w="78" h="225">
                  <a:moveTo>
                    <a:pt x="3" y="0"/>
                  </a:moveTo>
                  <a:lnTo>
                    <a:pt x="78" y="76"/>
                  </a:lnTo>
                  <a:lnTo>
                    <a:pt x="78" y="225"/>
                  </a:lnTo>
                  <a:lnTo>
                    <a:pt x="0" y="225"/>
                  </a:lnTo>
                  <a:lnTo>
                    <a:pt x="0" y="2"/>
                  </a:lnTo>
                  <a:lnTo>
                    <a:pt x="1"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4">
              <a:extLst>
                <a:ext uri="{FF2B5EF4-FFF2-40B4-BE49-F238E27FC236}">
                  <a16:creationId xmlns:a16="http://schemas.microsoft.com/office/drawing/2014/main" id="{7AD1355A-0776-1FB1-7AEB-D7406F5E2128}"/>
                </a:ext>
              </a:extLst>
            </p:cNvPr>
            <p:cNvSpPr>
              <a:spLocks noEditPoints="1"/>
            </p:cNvSpPr>
            <p:nvPr/>
          </p:nvSpPr>
          <p:spPr bwMode="auto">
            <a:xfrm>
              <a:off x="5649913" y="4202113"/>
              <a:ext cx="838200" cy="841375"/>
            </a:xfrm>
            <a:custGeom>
              <a:avLst/>
              <a:gdLst/>
              <a:ahLst/>
              <a:cxnLst>
                <a:cxn ang="0">
                  <a:pos x="149" y="46"/>
                </a:cxn>
                <a:cxn ang="0">
                  <a:pos x="113" y="59"/>
                </a:cxn>
                <a:cxn ang="0">
                  <a:pos x="82" y="82"/>
                </a:cxn>
                <a:cxn ang="0">
                  <a:pos x="59" y="113"/>
                </a:cxn>
                <a:cxn ang="0">
                  <a:pos x="46" y="149"/>
                </a:cxn>
                <a:cxn ang="0">
                  <a:pos x="44" y="186"/>
                </a:cxn>
                <a:cxn ang="0">
                  <a:pos x="53" y="222"/>
                </a:cxn>
                <a:cxn ang="0">
                  <a:pos x="73" y="255"/>
                </a:cxn>
                <a:cxn ang="0">
                  <a:pos x="102" y="282"/>
                </a:cxn>
                <a:cxn ang="0">
                  <a:pos x="137" y="298"/>
                </a:cxn>
                <a:cxn ang="0">
                  <a:pos x="174" y="303"/>
                </a:cxn>
                <a:cxn ang="0">
                  <a:pos x="211" y="298"/>
                </a:cxn>
                <a:cxn ang="0">
                  <a:pos x="246" y="282"/>
                </a:cxn>
                <a:cxn ang="0">
                  <a:pos x="275" y="255"/>
                </a:cxn>
                <a:cxn ang="0">
                  <a:pos x="294" y="222"/>
                </a:cxn>
                <a:cxn ang="0">
                  <a:pos x="303" y="186"/>
                </a:cxn>
                <a:cxn ang="0">
                  <a:pos x="301" y="149"/>
                </a:cxn>
                <a:cxn ang="0">
                  <a:pos x="289" y="113"/>
                </a:cxn>
                <a:cxn ang="0">
                  <a:pos x="266" y="82"/>
                </a:cxn>
                <a:cxn ang="0">
                  <a:pos x="234" y="59"/>
                </a:cxn>
                <a:cxn ang="0">
                  <a:pos x="199" y="46"/>
                </a:cxn>
                <a:cxn ang="0">
                  <a:pos x="174" y="0"/>
                </a:cxn>
                <a:cxn ang="0">
                  <a:pos x="218" y="6"/>
                </a:cxn>
                <a:cxn ang="0">
                  <a:pos x="260" y="23"/>
                </a:cxn>
                <a:cxn ang="0">
                  <a:pos x="297" y="51"/>
                </a:cxn>
                <a:cxn ang="0">
                  <a:pos x="325" y="87"/>
                </a:cxn>
                <a:cxn ang="0">
                  <a:pos x="342" y="128"/>
                </a:cxn>
                <a:cxn ang="0">
                  <a:pos x="348" y="170"/>
                </a:cxn>
                <a:cxn ang="0">
                  <a:pos x="343" y="213"/>
                </a:cxn>
                <a:cxn ang="0">
                  <a:pos x="327" y="254"/>
                </a:cxn>
                <a:cxn ang="0">
                  <a:pos x="522" y="493"/>
                </a:cxn>
                <a:cxn ang="0">
                  <a:pos x="528" y="506"/>
                </a:cxn>
                <a:cxn ang="0">
                  <a:pos x="525" y="520"/>
                </a:cxn>
                <a:cxn ang="0">
                  <a:pos x="513" y="529"/>
                </a:cxn>
                <a:cxn ang="0">
                  <a:pos x="499" y="529"/>
                </a:cxn>
                <a:cxn ang="0">
                  <a:pos x="280" y="310"/>
                </a:cxn>
                <a:cxn ang="0">
                  <a:pos x="242" y="333"/>
                </a:cxn>
                <a:cxn ang="0">
                  <a:pos x="200" y="345"/>
                </a:cxn>
                <a:cxn ang="0">
                  <a:pos x="156" y="346"/>
                </a:cxn>
                <a:cxn ang="0">
                  <a:pos x="114" y="336"/>
                </a:cxn>
                <a:cxn ang="0">
                  <a:pos x="74" y="316"/>
                </a:cxn>
                <a:cxn ang="0">
                  <a:pos x="40" y="284"/>
                </a:cxn>
                <a:cxn ang="0">
                  <a:pos x="16" y="246"/>
                </a:cxn>
                <a:cxn ang="0">
                  <a:pos x="3" y="203"/>
                </a:cxn>
                <a:cxn ang="0">
                  <a:pos x="1" y="159"/>
                </a:cxn>
                <a:cxn ang="0">
                  <a:pos x="10" y="115"/>
                </a:cxn>
                <a:cxn ang="0">
                  <a:pos x="31" y="75"/>
                </a:cxn>
                <a:cxn ang="0">
                  <a:pos x="63" y="40"/>
                </a:cxn>
                <a:cxn ang="0">
                  <a:pos x="101" y="16"/>
                </a:cxn>
                <a:cxn ang="0">
                  <a:pos x="144" y="2"/>
                </a:cxn>
              </a:cxnLst>
              <a:rect l="0" t="0" r="r" b="b"/>
              <a:pathLst>
                <a:path w="528" h="530">
                  <a:moveTo>
                    <a:pt x="174" y="44"/>
                  </a:moveTo>
                  <a:lnTo>
                    <a:pt x="161" y="45"/>
                  </a:lnTo>
                  <a:lnTo>
                    <a:pt x="149" y="46"/>
                  </a:lnTo>
                  <a:lnTo>
                    <a:pt x="137" y="49"/>
                  </a:lnTo>
                  <a:lnTo>
                    <a:pt x="125" y="54"/>
                  </a:lnTo>
                  <a:lnTo>
                    <a:pt x="113" y="59"/>
                  </a:lnTo>
                  <a:lnTo>
                    <a:pt x="102" y="65"/>
                  </a:lnTo>
                  <a:lnTo>
                    <a:pt x="92" y="73"/>
                  </a:lnTo>
                  <a:lnTo>
                    <a:pt x="82" y="82"/>
                  </a:lnTo>
                  <a:lnTo>
                    <a:pt x="73" y="92"/>
                  </a:lnTo>
                  <a:lnTo>
                    <a:pt x="65" y="102"/>
                  </a:lnTo>
                  <a:lnTo>
                    <a:pt x="59" y="113"/>
                  </a:lnTo>
                  <a:lnTo>
                    <a:pt x="53" y="125"/>
                  </a:lnTo>
                  <a:lnTo>
                    <a:pt x="49" y="137"/>
                  </a:lnTo>
                  <a:lnTo>
                    <a:pt x="46" y="149"/>
                  </a:lnTo>
                  <a:lnTo>
                    <a:pt x="44" y="161"/>
                  </a:lnTo>
                  <a:lnTo>
                    <a:pt x="44" y="173"/>
                  </a:lnTo>
                  <a:lnTo>
                    <a:pt x="44" y="186"/>
                  </a:lnTo>
                  <a:lnTo>
                    <a:pt x="46" y="198"/>
                  </a:lnTo>
                  <a:lnTo>
                    <a:pt x="49" y="210"/>
                  </a:lnTo>
                  <a:lnTo>
                    <a:pt x="53" y="222"/>
                  </a:lnTo>
                  <a:lnTo>
                    <a:pt x="59" y="234"/>
                  </a:lnTo>
                  <a:lnTo>
                    <a:pt x="65" y="245"/>
                  </a:lnTo>
                  <a:lnTo>
                    <a:pt x="73" y="255"/>
                  </a:lnTo>
                  <a:lnTo>
                    <a:pt x="82" y="265"/>
                  </a:lnTo>
                  <a:lnTo>
                    <a:pt x="92" y="274"/>
                  </a:lnTo>
                  <a:lnTo>
                    <a:pt x="102" y="282"/>
                  </a:lnTo>
                  <a:lnTo>
                    <a:pt x="113" y="288"/>
                  </a:lnTo>
                  <a:lnTo>
                    <a:pt x="125" y="293"/>
                  </a:lnTo>
                  <a:lnTo>
                    <a:pt x="137" y="298"/>
                  </a:lnTo>
                  <a:lnTo>
                    <a:pt x="149" y="301"/>
                  </a:lnTo>
                  <a:lnTo>
                    <a:pt x="161" y="302"/>
                  </a:lnTo>
                  <a:lnTo>
                    <a:pt x="174" y="303"/>
                  </a:lnTo>
                  <a:lnTo>
                    <a:pt x="186" y="302"/>
                  </a:lnTo>
                  <a:lnTo>
                    <a:pt x="199" y="301"/>
                  </a:lnTo>
                  <a:lnTo>
                    <a:pt x="211" y="298"/>
                  </a:lnTo>
                  <a:lnTo>
                    <a:pt x="223" y="293"/>
                  </a:lnTo>
                  <a:lnTo>
                    <a:pt x="234" y="288"/>
                  </a:lnTo>
                  <a:lnTo>
                    <a:pt x="246" y="282"/>
                  </a:lnTo>
                  <a:lnTo>
                    <a:pt x="256" y="274"/>
                  </a:lnTo>
                  <a:lnTo>
                    <a:pt x="266" y="265"/>
                  </a:lnTo>
                  <a:lnTo>
                    <a:pt x="275" y="255"/>
                  </a:lnTo>
                  <a:lnTo>
                    <a:pt x="283" y="245"/>
                  </a:lnTo>
                  <a:lnTo>
                    <a:pt x="289" y="234"/>
                  </a:lnTo>
                  <a:lnTo>
                    <a:pt x="294" y="222"/>
                  </a:lnTo>
                  <a:lnTo>
                    <a:pt x="299" y="210"/>
                  </a:lnTo>
                  <a:lnTo>
                    <a:pt x="301" y="198"/>
                  </a:lnTo>
                  <a:lnTo>
                    <a:pt x="303" y="186"/>
                  </a:lnTo>
                  <a:lnTo>
                    <a:pt x="304" y="173"/>
                  </a:lnTo>
                  <a:lnTo>
                    <a:pt x="303" y="161"/>
                  </a:lnTo>
                  <a:lnTo>
                    <a:pt x="301" y="149"/>
                  </a:lnTo>
                  <a:lnTo>
                    <a:pt x="299" y="137"/>
                  </a:lnTo>
                  <a:lnTo>
                    <a:pt x="294" y="125"/>
                  </a:lnTo>
                  <a:lnTo>
                    <a:pt x="289" y="113"/>
                  </a:lnTo>
                  <a:lnTo>
                    <a:pt x="283" y="102"/>
                  </a:lnTo>
                  <a:lnTo>
                    <a:pt x="275" y="92"/>
                  </a:lnTo>
                  <a:lnTo>
                    <a:pt x="266" y="82"/>
                  </a:lnTo>
                  <a:lnTo>
                    <a:pt x="256" y="73"/>
                  </a:lnTo>
                  <a:lnTo>
                    <a:pt x="246" y="65"/>
                  </a:lnTo>
                  <a:lnTo>
                    <a:pt x="234" y="59"/>
                  </a:lnTo>
                  <a:lnTo>
                    <a:pt x="223" y="54"/>
                  </a:lnTo>
                  <a:lnTo>
                    <a:pt x="211" y="49"/>
                  </a:lnTo>
                  <a:lnTo>
                    <a:pt x="199" y="46"/>
                  </a:lnTo>
                  <a:lnTo>
                    <a:pt x="186" y="45"/>
                  </a:lnTo>
                  <a:lnTo>
                    <a:pt x="174" y="44"/>
                  </a:lnTo>
                  <a:close/>
                  <a:moveTo>
                    <a:pt x="174" y="0"/>
                  </a:moveTo>
                  <a:lnTo>
                    <a:pt x="189" y="1"/>
                  </a:lnTo>
                  <a:lnTo>
                    <a:pt x="204" y="2"/>
                  </a:lnTo>
                  <a:lnTo>
                    <a:pt x="218" y="6"/>
                  </a:lnTo>
                  <a:lnTo>
                    <a:pt x="232" y="10"/>
                  </a:lnTo>
                  <a:lnTo>
                    <a:pt x="246" y="16"/>
                  </a:lnTo>
                  <a:lnTo>
                    <a:pt x="260" y="23"/>
                  </a:lnTo>
                  <a:lnTo>
                    <a:pt x="273" y="31"/>
                  </a:lnTo>
                  <a:lnTo>
                    <a:pt x="285" y="40"/>
                  </a:lnTo>
                  <a:lnTo>
                    <a:pt x="297" y="51"/>
                  </a:lnTo>
                  <a:lnTo>
                    <a:pt x="307" y="62"/>
                  </a:lnTo>
                  <a:lnTo>
                    <a:pt x="317" y="74"/>
                  </a:lnTo>
                  <a:lnTo>
                    <a:pt x="325" y="87"/>
                  </a:lnTo>
                  <a:lnTo>
                    <a:pt x="331" y="100"/>
                  </a:lnTo>
                  <a:lnTo>
                    <a:pt x="337" y="114"/>
                  </a:lnTo>
                  <a:lnTo>
                    <a:pt x="342" y="128"/>
                  </a:lnTo>
                  <a:lnTo>
                    <a:pt x="345" y="142"/>
                  </a:lnTo>
                  <a:lnTo>
                    <a:pt x="347" y="156"/>
                  </a:lnTo>
                  <a:lnTo>
                    <a:pt x="348" y="170"/>
                  </a:lnTo>
                  <a:lnTo>
                    <a:pt x="347" y="185"/>
                  </a:lnTo>
                  <a:lnTo>
                    <a:pt x="346" y="199"/>
                  </a:lnTo>
                  <a:lnTo>
                    <a:pt x="343" y="213"/>
                  </a:lnTo>
                  <a:lnTo>
                    <a:pt x="339" y="227"/>
                  </a:lnTo>
                  <a:lnTo>
                    <a:pt x="334" y="241"/>
                  </a:lnTo>
                  <a:lnTo>
                    <a:pt x="327" y="254"/>
                  </a:lnTo>
                  <a:lnTo>
                    <a:pt x="320" y="267"/>
                  </a:lnTo>
                  <a:lnTo>
                    <a:pt x="311" y="279"/>
                  </a:lnTo>
                  <a:lnTo>
                    <a:pt x="522" y="493"/>
                  </a:lnTo>
                  <a:lnTo>
                    <a:pt x="525" y="497"/>
                  </a:lnTo>
                  <a:lnTo>
                    <a:pt x="527" y="501"/>
                  </a:lnTo>
                  <a:lnTo>
                    <a:pt x="528" y="506"/>
                  </a:lnTo>
                  <a:lnTo>
                    <a:pt x="528" y="511"/>
                  </a:lnTo>
                  <a:lnTo>
                    <a:pt x="527" y="515"/>
                  </a:lnTo>
                  <a:lnTo>
                    <a:pt x="525" y="520"/>
                  </a:lnTo>
                  <a:lnTo>
                    <a:pt x="522" y="524"/>
                  </a:lnTo>
                  <a:lnTo>
                    <a:pt x="518" y="527"/>
                  </a:lnTo>
                  <a:lnTo>
                    <a:pt x="513" y="529"/>
                  </a:lnTo>
                  <a:lnTo>
                    <a:pt x="509" y="530"/>
                  </a:lnTo>
                  <a:lnTo>
                    <a:pt x="504" y="530"/>
                  </a:lnTo>
                  <a:lnTo>
                    <a:pt x="499" y="529"/>
                  </a:lnTo>
                  <a:lnTo>
                    <a:pt x="495" y="527"/>
                  </a:lnTo>
                  <a:lnTo>
                    <a:pt x="491" y="524"/>
                  </a:lnTo>
                  <a:lnTo>
                    <a:pt x="280" y="310"/>
                  </a:lnTo>
                  <a:lnTo>
                    <a:pt x="268" y="319"/>
                  </a:lnTo>
                  <a:lnTo>
                    <a:pt x="255" y="326"/>
                  </a:lnTo>
                  <a:lnTo>
                    <a:pt x="242" y="333"/>
                  </a:lnTo>
                  <a:lnTo>
                    <a:pt x="228" y="338"/>
                  </a:lnTo>
                  <a:lnTo>
                    <a:pt x="214" y="342"/>
                  </a:lnTo>
                  <a:lnTo>
                    <a:pt x="200" y="345"/>
                  </a:lnTo>
                  <a:lnTo>
                    <a:pt x="185" y="346"/>
                  </a:lnTo>
                  <a:lnTo>
                    <a:pt x="171" y="347"/>
                  </a:lnTo>
                  <a:lnTo>
                    <a:pt x="156" y="346"/>
                  </a:lnTo>
                  <a:lnTo>
                    <a:pt x="142" y="344"/>
                  </a:lnTo>
                  <a:lnTo>
                    <a:pt x="128" y="340"/>
                  </a:lnTo>
                  <a:lnTo>
                    <a:pt x="114" y="336"/>
                  </a:lnTo>
                  <a:lnTo>
                    <a:pt x="100" y="330"/>
                  </a:lnTo>
                  <a:lnTo>
                    <a:pt x="87" y="324"/>
                  </a:lnTo>
                  <a:lnTo>
                    <a:pt x="74" y="316"/>
                  </a:lnTo>
                  <a:lnTo>
                    <a:pt x="62" y="306"/>
                  </a:lnTo>
                  <a:lnTo>
                    <a:pt x="51" y="296"/>
                  </a:lnTo>
                  <a:lnTo>
                    <a:pt x="40" y="284"/>
                  </a:lnTo>
                  <a:lnTo>
                    <a:pt x="31" y="272"/>
                  </a:lnTo>
                  <a:lnTo>
                    <a:pt x="23" y="259"/>
                  </a:lnTo>
                  <a:lnTo>
                    <a:pt x="16" y="246"/>
                  </a:lnTo>
                  <a:lnTo>
                    <a:pt x="10" y="232"/>
                  </a:lnTo>
                  <a:lnTo>
                    <a:pt x="6" y="218"/>
                  </a:lnTo>
                  <a:lnTo>
                    <a:pt x="3" y="203"/>
                  </a:lnTo>
                  <a:lnTo>
                    <a:pt x="1" y="188"/>
                  </a:lnTo>
                  <a:lnTo>
                    <a:pt x="0" y="173"/>
                  </a:lnTo>
                  <a:lnTo>
                    <a:pt x="1" y="159"/>
                  </a:lnTo>
                  <a:lnTo>
                    <a:pt x="3" y="144"/>
                  </a:lnTo>
                  <a:lnTo>
                    <a:pt x="6" y="129"/>
                  </a:lnTo>
                  <a:lnTo>
                    <a:pt x="10" y="115"/>
                  </a:lnTo>
                  <a:lnTo>
                    <a:pt x="16" y="101"/>
                  </a:lnTo>
                  <a:lnTo>
                    <a:pt x="23" y="88"/>
                  </a:lnTo>
                  <a:lnTo>
                    <a:pt x="31" y="75"/>
                  </a:lnTo>
                  <a:lnTo>
                    <a:pt x="40" y="63"/>
                  </a:lnTo>
                  <a:lnTo>
                    <a:pt x="51" y="51"/>
                  </a:lnTo>
                  <a:lnTo>
                    <a:pt x="63" y="40"/>
                  </a:lnTo>
                  <a:lnTo>
                    <a:pt x="75" y="31"/>
                  </a:lnTo>
                  <a:lnTo>
                    <a:pt x="88" y="23"/>
                  </a:lnTo>
                  <a:lnTo>
                    <a:pt x="101" y="16"/>
                  </a:lnTo>
                  <a:lnTo>
                    <a:pt x="116" y="10"/>
                  </a:lnTo>
                  <a:lnTo>
                    <a:pt x="130" y="6"/>
                  </a:lnTo>
                  <a:lnTo>
                    <a:pt x="144" y="2"/>
                  </a:lnTo>
                  <a:lnTo>
                    <a:pt x="159" y="1"/>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5">
              <a:extLst>
                <a:ext uri="{FF2B5EF4-FFF2-40B4-BE49-F238E27FC236}">
                  <a16:creationId xmlns:a16="http://schemas.microsoft.com/office/drawing/2014/main" id="{B132474A-1FDD-49E4-BE77-B071CB8ED1C0}"/>
                </a:ext>
              </a:extLst>
            </p:cNvPr>
            <p:cNvSpPr>
              <a:spLocks/>
            </p:cNvSpPr>
            <p:nvPr/>
          </p:nvSpPr>
          <p:spPr bwMode="auto">
            <a:xfrm>
              <a:off x="5849938" y="4318000"/>
              <a:ext cx="146050" cy="304800"/>
            </a:xfrm>
            <a:custGeom>
              <a:avLst/>
              <a:gdLst/>
              <a:ahLst/>
              <a:cxnLst>
                <a:cxn ang="0">
                  <a:pos x="53" y="0"/>
                </a:cxn>
                <a:cxn ang="0">
                  <a:pos x="55" y="0"/>
                </a:cxn>
                <a:cxn ang="0">
                  <a:pos x="57" y="2"/>
                </a:cxn>
                <a:cxn ang="0">
                  <a:pos x="57" y="22"/>
                </a:cxn>
                <a:cxn ang="0">
                  <a:pos x="72" y="24"/>
                </a:cxn>
                <a:cxn ang="0">
                  <a:pos x="85" y="30"/>
                </a:cxn>
                <a:cxn ang="0">
                  <a:pos x="87" y="33"/>
                </a:cxn>
                <a:cxn ang="0">
                  <a:pos x="81" y="49"/>
                </a:cxn>
                <a:cxn ang="0">
                  <a:pos x="79" y="51"/>
                </a:cxn>
                <a:cxn ang="0">
                  <a:pos x="77" y="52"/>
                </a:cxn>
                <a:cxn ang="0">
                  <a:pos x="73" y="50"/>
                </a:cxn>
                <a:cxn ang="0">
                  <a:pos x="66" y="47"/>
                </a:cxn>
                <a:cxn ang="0">
                  <a:pos x="55" y="45"/>
                </a:cxn>
                <a:cxn ang="0">
                  <a:pos x="44" y="45"/>
                </a:cxn>
                <a:cxn ang="0">
                  <a:pos x="36" y="47"/>
                </a:cxn>
                <a:cxn ang="0">
                  <a:pos x="31" y="52"/>
                </a:cxn>
                <a:cxn ang="0">
                  <a:pos x="29" y="57"/>
                </a:cxn>
                <a:cxn ang="0">
                  <a:pos x="29" y="63"/>
                </a:cxn>
                <a:cxn ang="0">
                  <a:pos x="31" y="69"/>
                </a:cxn>
                <a:cxn ang="0">
                  <a:pos x="37" y="74"/>
                </a:cxn>
                <a:cxn ang="0">
                  <a:pos x="47" y="79"/>
                </a:cxn>
                <a:cxn ang="0">
                  <a:pos x="63" y="86"/>
                </a:cxn>
                <a:cxn ang="0">
                  <a:pos x="78" y="95"/>
                </a:cxn>
                <a:cxn ang="0">
                  <a:pos x="87" y="106"/>
                </a:cxn>
                <a:cxn ang="0">
                  <a:pos x="91" y="119"/>
                </a:cxn>
                <a:cxn ang="0">
                  <a:pos x="91" y="134"/>
                </a:cxn>
                <a:cxn ang="0">
                  <a:pos x="86" y="147"/>
                </a:cxn>
                <a:cxn ang="0">
                  <a:pos x="77" y="158"/>
                </a:cxn>
                <a:cxn ang="0">
                  <a:pos x="64" y="166"/>
                </a:cxn>
                <a:cxn ang="0">
                  <a:pos x="56" y="189"/>
                </a:cxn>
                <a:cxn ang="0">
                  <a:pos x="54" y="192"/>
                </a:cxn>
                <a:cxn ang="0">
                  <a:pos x="52" y="192"/>
                </a:cxn>
                <a:cxn ang="0">
                  <a:pos x="37" y="192"/>
                </a:cxn>
                <a:cxn ang="0">
                  <a:pos x="35" y="191"/>
                </a:cxn>
                <a:cxn ang="0">
                  <a:pos x="34" y="169"/>
                </a:cxn>
                <a:cxn ang="0">
                  <a:pos x="19" y="167"/>
                </a:cxn>
                <a:cxn ang="0">
                  <a:pos x="6" y="162"/>
                </a:cxn>
                <a:cxn ang="0">
                  <a:pos x="0" y="157"/>
                </a:cxn>
                <a:cxn ang="0">
                  <a:pos x="0" y="154"/>
                </a:cxn>
                <a:cxn ang="0">
                  <a:pos x="5" y="138"/>
                </a:cxn>
                <a:cxn ang="0">
                  <a:pos x="8" y="137"/>
                </a:cxn>
                <a:cxn ang="0">
                  <a:pos x="11" y="137"/>
                </a:cxn>
                <a:cxn ang="0">
                  <a:pos x="25" y="144"/>
                </a:cxn>
                <a:cxn ang="0">
                  <a:pos x="41" y="146"/>
                </a:cxn>
                <a:cxn ang="0">
                  <a:pos x="52" y="145"/>
                </a:cxn>
                <a:cxn ang="0">
                  <a:pos x="60" y="140"/>
                </a:cxn>
                <a:cxn ang="0">
                  <a:pos x="64" y="133"/>
                </a:cxn>
                <a:cxn ang="0">
                  <a:pos x="64" y="123"/>
                </a:cxn>
                <a:cxn ang="0">
                  <a:pos x="59" y="115"/>
                </a:cxn>
                <a:cxn ang="0">
                  <a:pos x="49" y="108"/>
                </a:cxn>
                <a:cxn ang="0">
                  <a:pos x="35" y="102"/>
                </a:cxn>
                <a:cxn ang="0">
                  <a:pos x="18" y="93"/>
                </a:cxn>
                <a:cxn ang="0">
                  <a:pos x="10" y="85"/>
                </a:cxn>
                <a:cxn ang="0">
                  <a:pos x="4" y="75"/>
                </a:cxn>
                <a:cxn ang="0">
                  <a:pos x="2" y="63"/>
                </a:cxn>
                <a:cxn ang="0">
                  <a:pos x="4" y="49"/>
                </a:cxn>
                <a:cxn ang="0">
                  <a:pos x="11" y="37"/>
                </a:cxn>
                <a:cxn ang="0">
                  <a:pos x="22" y="28"/>
                </a:cxn>
                <a:cxn ang="0">
                  <a:pos x="36" y="23"/>
                </a:cxn>
                <a:cxn ang="0">
                  <a:pos x="36" y="2"/>
                </a:cxn>
                <a:cxn ang="0">
                  <a:pos x="38" y="0"/>
                </a:cxn>
                <a:cxn ang="0">
                  <a:pos x="39" y="0"/>
                </a:cxn>
              </a:cxnLst>
              <a:rect l="0" t="0" r="r" b="b"/>
              <a:pathLst>
                <a:path w="92" h="192">
                  <a:moveTo>
                    <a:pt x="39" y="0"/>
                  </a:moveTo>
                  <a:lnTo>
                    <a:pt x="53" y="0"/>
                  </a:lnTo>
                  <a:lnTo>
                    <a:pt x="55" y="0"/>
                  </a:lnTo>
                  <a:lnTo>
                    <a:pt x="55" y="0"/>
                  </a:lnTo>
                  <a:lnTo>
                    <a:pt x="56" y="1"/>
                  </a:lnTo>
                  <a:lnTo>
                    <a:pt x="57" y="2"/>
                  </a:lnTo>
                  <a:lnTo>
                    <a:pt x="57" y="2"/>
                  </a:lnTo>
                  <a:lnTo>
                    <a:pt x="57" y="22"/>
                  </a:lnTo>
                  <a:lnTo>
                    <a:pt x="65" y="23"/>
                  </a:lnTo>
                  <a:lnTo>
                    <a:pt x="72" y="24"/>
                  </a:lnTo>
                  <a:lnTo>
                    <a:pt x="78" y="27"/>
                  </a:lnTo>
                  <a:lnTo>
                    <a:pt x="85" y="30"/>
                  </a:lnTo>
                  <a:lnTo>
                    <a:pt x="86" y="31"/>
                  </a:lnTo>
                  <a:lnTo>
                    <a:pt x="87" y="33"/>
                  </a:lnTo>
                  <a:lnTo>
                    <a:pt x="86" y="34"/>
                  </a:lnTo>
                  <a:lnTo>
                    <a:pt x="81" y="49"/>
                  </a:lnTo>
                  <a:lnTo>
                    <a:pt x="80" y="50"/>
                  </a:lnTo>
                  <a:lnTo>
                    <a:pt x="79" y="51"/>
                  </a:lnTo>
                  <a:lnTo>
                    <a:pt x="78" y="52"/>
                  </a:lnTo>
                  <a:lnTo>
                    <a:pt x="77" y="52"/>
                  </a:lnTo>
                  <a:lnTo>
                    <a:pt x="75" y="51"/>
                  </a:lnTo>
                  <a:lnTo>
                    <a:pt x="73" y="50"/>
                  </a:lnTo>
                  <a:lnTo>
                    <a:pt x="70" y="49"/>
                  </a:lnTo>
                  <a:lnTo>
                    <a:pt x="66" y="47"/>
                  </a:lnTo>
                  <a:lnTo>
                    <a:pt x="61" y="46"/>
                  </a:lnTo>
                  <a:lnTo>
                    <a:pt x="55" y="45"/>
                  </a:lnTo>
                  <a:lnTo>
                    <a:pt x="49" y="44"/>
                  </a:lnTo>
                  <a:lnTo>
                    <a:pt x="44" y="45"/>
                  </a:lnTo>
                  <a:lnTo>
                    <a:pt x="39" y="46"/>
                  </a:lnTo>
                  <a:lnTo>
                    <a:pt x="36" y="47"/>
                  </a:lnTo>
                  <a:lnTo>
                    <a:pt x="33" y="49"/>
                  </a:lnTo>
                  <a:lnTo>
                    <a:pt x="31" y="52"/>
                  </a:lnTo>
                  <a:lnTo>
                    <a:pt x="30" y="54"/>
                  </a:lnTo>
                  <a:lnTo>
                    <a:pt x="29" y="57"/>
                  </a:lnTo>
                  <a:lnTo>
                    <a:pt x="29" y="60"/>
                  </a:lnTo>
                  <a:lnTo>
                    <a:pt x="29" y="63"/>
                  </a:lnTo>
                  <a:lnTo>
                    <a:pt x="30" y="66"/>
                  </a:lnTo>
                  <a:lnTo>
                    <a:pt x="31" y="69"/>
                  </a:lnTo>
                  <a:lnTo>
                    <a:pt x="34" y="71"/>
                  </a:lnTo>
                  <a:lnTo>
                    <a:pt x="37" y="74"/>
                  </a:lnTo>
                  <a:lnTo>
                    <a:pt x="42" y="76"/>
                  </a:lnTo>
                  <a:lnTo>
                    <a:pt x="47" y="79"/>
                  </a:lnTo>
                  <a:lnTo>
                    <a:pt x="54" y="82"/>
                  </a:lnTo>
                  <a:lnTo>
                    <a:pt x="63" y="86"/>
                  </a:lnTo>
                  <a:lnTo>
                    <a:pt x="71" y="90"/>
                  </a:lnTo>
                  <a:lnTo>
                    <a:pt x="78" y="95"/>
                  </a:lnTo>
                  <a:lnTo>
                    <a:pt x="83" y="100"/>
                  </a:lnTo>
                  <a:lnTo>
                    <a:pt x="87" y="106"/>
                  </a:lnTo>
                  <a:lnTo>
                    <a:pt x="90" y="112"/>
                  </a:lnTo>
                  <a:lnTo>
                    <a:pt x="91" y="119"/>
                  </a:lnTo>
                  <a:lnTo>
                    <a:pt x="92" y="127"/>
                  </a:lnTo>
                  <a:lnTo>
                    <a:pt x="91" y="134"/>
                  </a:lnTo>
                  <a:lnTo>
                    <a:pt x="89" y="141"/>
                  </a:lnTo>
                  <a:lnTo>
                    <a:pt x="86" y="147"/>
                  </a:lnTo>
                  <a:lnTo>
                    <a:pt x="82" y="153"/>
                  </a:lnTo>
                  <a:lnTo>
                    <a:pt x="77" y="158"/>
                  </a:lnTo>
                  <a:lnTo>
                    <a:pt x="70" y="163"/>
                  </a:lnTo>
                  <a:lnTo>
                    <a:pt x="64" y="166"/>
                  </a:lnTo>
                  <a:lnTo>
                    <a:pt x="56" y="168"/>
                  </a:lnTo>
                  <a:lnTo>
                    <a:pt x="56" y="189"/>
                  </a:lnTo>
                  <a:lnTo>
                    <a:pt x="55" y="191"/>
                  </a:lnTo>
                  <a:lnTo>
                    <a:pt x="54" y="192"/>
                  </a:lnTo>
                  <a:lnTo>
                    <a:pt x="53" y="192"/>
                  </a:lnTo>
                  <a:lnTo>
                    <a:pt x="52" y="192"/>
                  </a:lnTo>
                  <a:lnTo>
                    <a:pt x="38" y="192"/>
                  </a:lnTo>
                  <a:lnTo>
                    <a:pt x="37" y="192"/>
                  </a:lnTo>
                  <a:lnTo>
                    <a:pt x="36" y="192"/>
                  </a:lnTo>
                  <a:lnTo>
                    <a:pt x="35" y="191"/>
                  </a:lnTo>
                  <a:lnTo>
                    <a:pt x="34" y="189"/>
                  </a:lnTo>
                  <a:lnTo>
                    <a:pt x="34" y="169"/>
                  </a:lnTo>
                  <a:lnTo>
                    <a:pt x="27" y="168"/>
                  </a:lnTo>
                  <a:lnTo>
                    <a:pt x="19" y="167"/>
                  </a:lnTo>
                  <a:lnTo>
                    <a:pt x="13" y="165"/>
                  </a:lnTo>
                  <a:lnTo>
                    <a:pt x="6" y="162"/>
                  </a:lnTo>
                  <a:lnTo>
                    <a:pt x="1" y="159"/>
                  </a:lnTo>
                  <a:lnTo>
                    <a:pt x="0" y="157"/>
                  </a:lnTo>
                  <a:lnTo>
                    <a:pt x="0" y="156"/>
                  </a:lnTo>
                  <a:lnTo>
                    <a:pt x="0" y="154"/>
                  </a:lnTo>
                  <a:lnTo>
                    <a:pt x="5" y="139"/>
                  </a:lnTo>
                  <a:lnTo>
                    <a:pt x="5" y="138"/>
                  </a:lnTo>
                  <a:lnTo>
                    <a:pt x="6" y="138"/>
                  </a:lnTo>
                  <a:lnTo>
                    <a:pt x="8" y="137"/>
                  </a:lnTo>
                  <a:lnTo>
                    <a:pt x="9" y="137"/>
                  </a:lnTo>
                  <a:lnTo>
                    <a:pt x="11" y="137"/>
                  </a:lnTo>
                  <a:lnTo>
                    <a:pt x="18" y="141"/>
                  </a:lnTo>
                  <a:lnTo>
                    <a:pt x="25" y="144"/>
                  </a:lnTo>
                  <a:lnTo>
                    <a:pt x="33" y="146"/>
                  </a:lnTo>
                  <a:lnTo>
                    <a:pt x="41" y="146"/>
                  </a:lnTo>
                  <a:lnTo>
                    <a:pt x="47" y="146"/>
                  </a:lnTo>
                  <a:lnTo>
                    <a:pt x="52" y="145"/>
                  </a:lnTo>
                  <a:lnTo>
                    <a:pt x="56" y="143"/>
                  </a:lnTo>
                  <a:lnTo>
                    <a:pt x="60" y="140"/>
                  </a:lnTo>
                  <a:lnTo>
                    <a:pt x="62" y="137"/>
                  </a:lnTo>
                  <a:lnTo>
                    <a:pt x="64" y="133"/>
                  </a:lnTo>
                  <a:lnTo>
                    <a:pt x="64" y="128"/>
                  </a:lnTo>
                  <a:lnTo>
                    <a:pt x="64" y="123"/>
                  </a:lnTo>
                  <a:lnTo>
                    <a:pt x="62" y="119"/>
                  </a:lnTo>
                  <a:lnTo>
                    <a:pt x="59" y="115"/>
                  </a:lnTo>
                  <a:lnTo>
                    <a:pt x="55" y="112"/>
                  </a:lnTo>
                  <a:lnTo>
                    <a:pt x="49" y="108"/>
                  </a:lnTo>
                  <a:lnTo>
                    <a:pt x="41" y="105"/>
                  </a:lnTo>
                  <a:lnTo>
                    <a:pt x="35" y="102"/>
                  </a:lnTo>
                  <a:lnTo>
                    <a:pt x="23" y="97"/>
                  </a:lnTo>
                  <a:lnTo>
                    <a:pt x="18" y="93"/>
                  </a:lnTo>
                  <a:lnTo>
                    <a:pt x="14" y="90"/>
                  </a:lnTo>
                  <a:lnTo>
                    <a:pt x="10" y="85"/>
                  </a:lnTo>
                  <a:lnTo>
                    <a:pt x="6" y="81"/>
                  </a:lnTo>
                  <a:lnTo>
                    <a:pt x="4" y="75"/>
                  </a:lnTo>
                  <a:lnTo>
                    <a:pt x="2" y="69"/>
                  </a:lnTo>
                  <a:lnTo>
                    <a:pt x="2" y="63"/>
                  </a:lnTo>
                  <a:lnTo>
                    <a:pt x="2" y="55"/>
                  </a:lnTo>
                  <a:lnTo>
                    <a:pt x="4" y="49"/>
                  </a:lnTo>
                  <a:lnTo>
                    <a:pt x="7" y="43"/>
                  </a:lnTo>
                  <a:lnTo>
                    <a:pt x="11" y="37"/>
                  </a:lnTo>
                  <a:lnTo>
                    <a:pt x="16" y="32"/>
                  </a:lnTo>
                  <a:lnTo>
                    <a:pt x="22" y="28"/>
                  </a:lnTo>
                  <a:lnTo>
                    <a:pt x="28" y="25"/>
                  </a:lnTo>
                  <a:lnTo>
                    <a:pt x="36" y="23"/>
                  </a:lnTo>
                  <a:lnTo>
                    <a:pt x="36" y="2"/>
                  </a:lnTo>
                  <a:lnTo>
                    <a:pt x="36" y="2"/>
                  </a:lnTo>
                  <a:lnTo>
                    <a:pt x="37" y="1"/>
                  </a:lnTo>
                  <a:lnTo>
                    <a:pt x="38" y="0"/>
                  </a:lnTo>
                  <a:lnTo>
                    <a:pt x="38" y="0"/>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4A84D66C-99D2-2240-1D01-CF25423610B9}"/>
              </a:ext>
            </a:extLst>
          </p:cNvPr>
          <p:cNvGrpSpPr/>
          <p:nvPr/>
        </p:nvGrpSpPr>
        <p:grpSpPr>
          <a:xfrm>
            <a:off x="6708348" y="2021421"/>
            <a:ext cx="364218" cy="321352"/>
            <a:chOff x="9828212" y="609600"/>
            <a:chExt cx="1036373" cy="914400"/>
          </a:xfrm>
          <a:solidFill>
            <a:schemeClr val="bg1"/>
          </a:solidFill>
        </p:grpSpPr>
        <p:sp>
          <p:nvSpPr>
            <p:cNvPr id="44" name="Freeform 100">
              <a:extLst>
                <a:ext uri="{FF2B5EF4-FFF2-40B4-BE49-F238E27FC236}">
                  <a16:creationId xmlns:a16="http://schemas.microsoft.com/office/drawing/2014/main" id="{36487BC2-4F03-F73C-74D0-97D7D4EDB6CF}"/>
                </a:ext>
              </a:extLst>
            </p:cNvPr>
            <p:cNvSpPr>
              <a:spLocks noEditPoints="1"/>
            </p:cNvSpPr>
            <p:nvPr/>
          </p:nvSpPr>
          <p:spPr bwMode="auto">
            <a:xfrm>
              <a:off x="9828212" y="609600"/>
              <a:ext cx="851420" cy="869756"/>
            </a:xfrm>
            <a:custGeom>
              <a:avLst/>
              <a:gdLst/>
              <a:ahLst/>
              <a:cxnLst>
                <a:cxn ang="0">
                  <a:pos x="428" y="335"/>
                </a:cxn>
                <a:cxn ang="0">
                  <a:pos x="341" y="417"/>
                </a:cxn>
                <a:cxn ang="0">
                  <a:pos x="305" y="523"/>
                </a:cxn>
                <a:cxn ang="0">
                  <a:pos x="328" y="649"/>
                </a:cxn>
                <a:cxn ang="0">
                  <a:pos x="402" y="737"/>
                </a:cxn>
                <a:cxn ang="0">
                  <a:pos x="506" y="781"/>
                </a:cxn>
                <a:cxn ang="0">
                  <a:pos x="630" y="767"/>
                </a:cxn>
                <a:cxn ang="0">
                  <a:pos x="733" y="689"/>
                </a:cxn>
                <a:cxn ang="0">
                  <a:pos x="779" y="566"/>
                </a:cxn>
                <a:cxn ang="0">
                  <a:pos x="756" y="437"/>
                </a:cxn>
                <a:cxn ang="0">
                  <a:pos x="671" y="343"/>
                </a:cxn>
                <a:cxn ang="0">
                  <a:pos x="555" y="305"/>
                </a:cxn>
                <a:cxn ang="0">
                  <a:pos x="640" y="15"/>
                </a:cxn>
                <a:cxn ang="0">
                  <a:pos x="675" y="67"/>
                </a:cxn>
                <a:cxn ang="0">
                  <a:pos x="709" y="129"/>
                </a:cxn>
                <a:cxn ang="0">
                  <a:pos x="785" y="112"/>
                </a:cxn>
                <a:cxn ang="0">
                  <a:pos x="860" y="104"/>
                </a:cxn>
                <a:cxn ang="0">
                  <a:pos x="942" y="172"/>
                </a:cxn>
                <a:cxn ang="0">
                  <a:pos x="986" y="242"/>
                </a:cxn>
                <a:cxn ang="0">
                  <a:pos x="966" y="313"/>
                </a:cxn>
                <a:cxn ang="0">
                  <a:pos x="943" y="345"/>
                </a:cxn>
                <a:cxn ang="0">
                  <a:pos x="963" y="393"/>
                </a:cxn>
                <a:cxn ang="0">
                  <a:pos x="993" y="407"/>
                </a:cxn>
                <a:cxn ang="0">
                  <a:pos x="1059" y="433"/>
                </a:cxn>
                <a:cxn ang="0">
                  <a:pos x="936" y="484"/>
                </a:cxn>
                <a:cxn ang="0">
                  <a:pos x="885" y="592"/>
                </a:cxn>
                <a:cxn ang="0">
                  <a:pos x="731" y="808"/>
                </a:cxn>
                <a:cxn ang="0">
                  <a:pos x="572" y="991"/>
                </a:cxn>
                <a:cxn ang="0">
                  <a:pos x="576" y="1090"/>
                </a:cxn>
                <a:cxn ang="0">
                  <a:pos x="463" y="1084"/>
                </a:cxn>
                <a:cxn ang="0">
                  <a:pos x="411" y="1034"/>
                </a:cxn>
                <a:cxn ang="0">
                  <a:pos x="402" y="977"/>
                </a:cxn>
                <a:cxn ang="0">
                  <a:pos x="368" y="956"/>
                </a:cxn>
                <a:cxn ang="0">
                  <a:pos x="343" y="946"/>
                </a:cxn>
                <a:cxn ang="0">
                  <a:pos x="317" y="963"/>
                </a:cxn>
                <a:cxn ang="0">
                  <a:pos x="251" y="990"/>
                </a:cxn>
                <a:cxn ang="0">
                  <a:pos x="158" y="931"/>
                </a:cxn>
                <a:cxn ang="0">
                  <a:pos x="98" y="839"/>
                </a:cxn>
                <a:cxn ang="0">
                  <a:pos x="125" y="767"/>
                </a:cxn>
                <a:cxn ang="0">
                  <a:pos x="139" y="734"/>
                </a:cxn>
                <a:cxn ang="0">
                  <a:pos x="113" y="680"/>
                </a:cxn>
                <a:cxn ang="0">
                  <a:pos x="64" y="677"/>
                </a:cxn>
                <a:cxn ang="0">
                  <a:pos x="10" y="636"/>
                </a:cxn>
                <a:cxn ang="0">
                  <a:pos x="18" y="440"/>
                </a:cxn>
                <a:cxn ang="0">
                  <a:pos x="76" y="409"/>
                </a:cxn>
                <a:cxn ang="0">
                  <a:pos x="121" y="391"/>
                </a:cxn>
                <a:cxn ang="0">
                  <a:pos x="139" y="348"/>
                </a:cxn>
                <a:cxn ang="0">
                  <a:pos x="129" y="324"/>
                </a:cxn>
                <a:cxn ang="0">
                  <a:pos x="97" y="264"/>
                </a:cxn>
                <a:cxn ang="0">
                  <a:pos x="128" y="188"/>
                </a:cxn>
                <a:cxn ang="0">
                  <a:pos x="220" y="106"/>
                </a:cxn>
                <a:cxn ang="0">
                  <a:pos x="293" y="107"/>
                </a:cxn>
                <a:cxn ang="0">
                  <a:pos x="341" y="142"/>
                </a:cxn>
                <a:cxn ang="0">
                  <a:pos x="407" y="97"/>
                </a:cxn>
                <a:cxn ang="0">
                  <a:pos x="419" y="41"/>
                </a:cxn>
              </a:cxnLst>
              <a:rect l="0" t="0" r="r" b="b"/>
              <a:pathLst>
                <a:path w="1068" h="1091">
                  <a:moveTo>
                    <a:pt x="531" y="305"/>
                  </a:moveTo>
                  <a:lnTo>
                    <a:pt x="508" y="307"/>
                  </a:lnTo>
                  <a:lnTo>
                    <a:pt x="487" y="312"/>
                  </a:lnTo>
                  <a:lnTo>
                    <a:pt x="466" y="318"/>
                  </a:lnTo>
                  <a:lnTo>
                    <a:pt x="447" y="326"/>
                  </a:lnTo>
                  <a:lnTo>
                    <a:pt x="428" y="335"/>
                  </a:lnTo>
                  <a:lnTo>
                    <a:pt x="410" y="346"/>
                  </a:lnTo>
                  <a:lnTo>
                    <a:pt x="394" y="358"/>
                  </a:lnTo>
                  <a:lnTo>
                    <a:pt x="379" y="371"/>
                  </a:lnTo>
                  <a:lnTo>
                    <a:pt x="365" y="386"/>
                  </a:lnTo>
                  <a:lnTo>
                    <a:pt x="352" y="401"/>
                  </a:lnTo>
                  <a:lnTo>
                    <a:pt x="341" y="417"/>
                  </a:lnTo>
                  <a:lnTo>
                    <a:pt x="331" y="434"/>
                  </a:lnTo>
                  <a:lnTo>
                    <a:pt x="323" y="451"/>
                  </a:lnTo>
                  <a:lnTo>
                    <a:pt x="316" y="469"/>
                  </a:lnTo>
                  <a:lnTo>
                    <a:pt x="311" y="487"/>
                  </a:lnTo>
                  <a:lnTo>
                    <a:pt x="307" y="505"/>
                  </a:lnTo>
                  <a:lnTo>
                    <a:pt x="305" y="523"/>
                  </a:lnTo>
                  <a:lnTo>
                    <a:pt x="304" y="546"/>
                  </a:lnTo>
                  <a:lnTo>
                    <a:pt x="305" y="569"/>
                  </a:lnTo>
                  <a:lnTo>
                    <a:pt x="308" y="590"/>
                  </a:lnTo>
                  <a:lnTo>
                    <a:pt x="313" y="610"/>
                  </a:lnTo>
                  <a:lnTo>
                    <a:pt x="320" y="630"/>
                  </a:lnTo>
                  <a:lnTo>
                    <a:pt x="328" y="649"/>
                  </a:lnTo>
                  <a:lnTo>
                    <a:pt x="337" y="666"/>
                  </a:lnTo>
                  <a:lnTo>
                    <a:pt x="348" y="683"/>
                  </a:lnTo>
                  <a:lnTo>
                    <a:pt x="360" y="698"/>
                  </a:lnTo>
                  <a:lnTo>
                    <a:pt x="373" y="713"/>
                  </a:lnTo>
                  <a:lnTo>
                    <a:pt x="387" y="726"/>
                  </a:lnTo>
                  <a:lnTo>
                    <a:pt x="402" y="737"/>
                  </a:lnTo>
                  <a:lnTo>
                    <a:pt x="418" y="748"/>
                  </a:lnTo>
                  <a:lnTo>
                    <a:pt x="435" y="758"/>
                  </a:lnTo>
                  <a:lnTo>
                    <a:pt x="452" y="765"/>
                  </a:lnTo>
                  <a:lnTo>
                    <a:pt x="469" y="772"/>
                  </a:lnTo>
                  <a:lnTo>
                    <a:pt x="488" y="777"/>
                  </a:lnTo>
                  <a:lnTo>
                    <a:pt x="506" y="781"/>
                  </a:lnTo>
                  <a:lnTo>
                    <a:pt x="524" y="783"/>
                  </a:lnTo>
                  <a:lnTo>
                    <a:pt x="543" y="784"/>
                  </a:lnTo>
                  <a:lnTo>
                    <a:pt x="565" y="783"/>
                  </a:lnTo>
                  <a:lnTo>
                    <a:pt x="587" y="780"/>
                  </a:lnTo>
                  <a:lnTo>
                    <a:pt x="609" y="774"/>
                  </a:lnTo>
                  <a:lnTo>
                    <a:pt x="630" y="767"/>
                  </a:lnTo>
                  <a:lnTo>
                    <a:pt x="649" y="758"/>
                  </a:lnTo>
                  <a:lnTo>
                    <a:pt x="669" y="747"/>
                  </a:lnTo>
                  <a:lnTo>
                    <a:pt x="687" y="734"/>
                  </a:lnTo>
                  <a:lnTo>
                    <a:pt x="703" y="720"/>
                  </a:lnTo>
                  <a:lnTo>
                    <a:pt x="719" y="705"/>
                  </a:lnTo>
                  <a:lnTo>
                    <a:pt x="733" y="689"/>
                  </a:lnTo>
                  <a:lnTo>
                    <a:pt x="746" y="670"/>
                  </a:lnTo>
                  <a:lnTo>
                    <a:pt x="756" y="651"/>
                  </a:lnTo>
                  <a:lnTo>
                    <a:pt x="765" y="631"/>
                  </a:lnTo>
                  <a:lnTo>
                    <a:pt x="772" y="610"/>
                  </a:lnTo>
                  <a:lnTo>
                    <a:pt x="777" y="589"/>
                  </a:lnTo>
                  <a:lnTo>
                    <a:pt x="779" y="566"/>
                  </a:lnTo>
                  <a:lnTo>
                    <a:pt x="780" y="543"/>
                  </a:lnTo>
                  <a:lnTo>
                    <a:pt x="779" y="520"/>
                  </a:lnTo>
                  <a:lnTo>
                    <a:pt x="777" y="498"/>
                  </a:lnTo>
                  <a:lnTo>
                    <a:pt x="772" y="477"/>
                  </a:lnTo>
                  <a:lnTo>
                    <a:pt x="765" y="456"/>
                  </a:lnTo>
                  <a:lnTo>
                    <a:pt x="756" y="437"/>
                  </a:lnTo>
                  <a:lnTo>
                    <a:pt x="746" y="418"/>
                  </a:lnTo>
                  <a:lnTo>
                    <a:pt x="733" y="401"/>
                  </a:lnTo>
                  <a:lnTo>
                    <a:pt x="720" y="384"/>
                  </a:lnTo>
                  <a:lnTo>
                    <a:pt x="705" y="369"/>
                  </a:lnTo>
                  <a:lnTo>
                    <a:pt x="688" y="356"/>
                  </a:lnTo>
                  <a:lnTo>
                    <a:pt x="671" y="343"/>
                  </a:lnTo>
                  <a:lnTo>
                    <a:pt x="653" y="333"/>
                  </a:lnTo>
                  <a:lnTo>
                    <a:pt x="635" y="324"/>
                  </a:lnTo>
                  <a:lnTo>
                    <a:pt x="615" y="316"/>
                  </a:lnTo>
                  <a:lnTo>
                    <a:pt x="595" y="311"/>
                  </a:lnTo>
                  <a:lnTo>
                    <a:pt x="575" y="307"/>
                  </a:lnTo>
                  <a:lnTo>
                    <a:pt x="555" y="305"/>
                  </a:lnTo>
                  <a:lnTo>
                    <a:pt x="531" y="305"/>
                  </a:lnTo>
                  <a:close/>
                  <a:moveTo>
                    <a:pt x="475" y="0"/>
                  </a:moveTo>
                  <a:lnTo>
                    <a:pt x="610" y="0"/>
                  </a:lnTo>
                  <a:lnTo>
                    <a:pt x="621" y="4"/>
                  </a:lnTo>
                  <a:lnTo>
                    <a:pt x="631" y="9"/>
                  </a:lnTo>
                  <a:lnTo>
                    <a:pt x="640" y="15"/>
                  </a:lnTo>
                  <a:lnTo>
                    <a:pt x="649" y="21"/>
                  </a:lnTo>
                  <a:lnTo>
                    <a:pt x="656" y="28"/>
                  </a:lnTo>
                  <a:lnTo>
                    <a:pt x="663" y="36"/>
                  </a:lnTo>
                  <a:lnTo>
                    <a:pt x="668" y="45"/>
                  </a:lnTo>
                  <a:lnTo>
                    <a:pt x="673" y="56"/>
                  </a:lnTo>
                  <a:lnTo>
                    <a:pt x="675" y="67"/>
                  </a:lnTo>
                  <a:lnTo>
                    <a:pt x="677" y="84"/>
                  </a:lnTo>
                  <a:lnTo>
                    <a:pt x="679" y="102"/>
                  </a:lnTo>
                  <a:lnTo>
                    <a:pt x="679" y="119"/>
                  </a:lnTo>
                  <a:lnTo>
                    <a:pt x="690" y="122"/>
                  </a:lnTo>
                  <a:lnTo>
                    <a:pt x="699" y="125"/>
                  </a:lnTo>
                  <a:lnTo>
                    <a:pt x="709" y="129"/>
                  </a:lnTo>
                  <a:lnTo>
                    <a:pt x="727" y="137"/>
                  </a:lnTo>
                  <a:lnTo>
                    <a:pt x="746" y="147"/>
                  </a:lnTo>
                  <a:lnTo>
                    <a:pt x="754" y="137"/>
                  </a:lnTo>
                  <a:lnTo>
                    <a:pt x="763" y="128"/>
                  </a:lnTo>
                  <a:lnTo>
                    <a:pt x="774" y="119"/>
                  </a:lnTo>
                  <a:lnTo>
                    <a:pt x="785" y="112"/>
                  </a:lnTo>
                  <a:lnTo>
                    <a:pt x="796" y="106"/>
                  </a:lnTo>
                  <a:lnTo>
                    <a:pt x="809" y="102"/>
                  </a:lnTo>
                  <a:lnTo>
                    <a:pt x="822" y="100"/>
                  </a:lnTo>
                  <a:lnTo>
                    <a:pt x="835" y="99"/>
                  </a:lnTo>
                  <a:lnTo>
                    <a:pt x="847" y="101"/>
                  </a:lnTo>
                  <a:lnTo>
                    <a:pt x="860" y="104"/>
                  </a:lnTo>
                  <a:lnTo>
                    <a:pt x="872" y="109"/>
                  </a:lnTo>
                  <a:lnTo>
                    <a:pt x="884" y="117"/>
                  </a:lnTo>
                  <a:lnTo>
                    <a:pt x="899" y="130"/>
                  </a:lnTo>
                  <a:lnTo>
                    <a:pt x="914" y="143"/>
                  </a:lnTo>
                  <a:lnTo>
                    <a:pt x="928" y="158"/>
                  </a:lnTo>
                  <a:lnTo>
                    <a:pt x="942" y="172"/>
                  </a:lnTo>
                  <a:lnTo>
                    <a:pt x="957" y="186"/>
                  </a:lnTo>
                  <a:lnTo>
                    <a:pt x="965" y="196"/>
                  </a:lnTo>
                  <a:lnTo>
                    <a:pt x="973" y="206"/>
                  </a:lnTo>
                  <a:lnTo>
                    <a:pt x="979" y="218"/>
                  </a:lnTo>
                  <a:lnTo>
                    <a:pt x="983" y="230"/>
                  </a:lnTo>
                  <a:lnTo>
                    <a:pt x="986" y="242"/>
                  </a:lnTo>
                  <a:lnTo>
                    <a:pt x="986" y="255"/>
                  </a:lnTo>
                  <a:lnTo>
                    <a:pt x="986" y="267"/>
                  </a:lnTo>
                  <a:lnTo>
                    <a:pt x="983" y="279"/>
                  </a:lnTo>
                  <a:lnTo>
                    <a:pt x="979" y="291"/>
                  </a:lnTo>
                  <a:lnTo>
                    <a:pt x="973" y="303"/>
                  </a:lnTo>
                  <a:lnTo>
                    <a:pt x="966" y="313"/>
                  </a:lnTo>
                  <a:lnTo>
                    <a:pt x="956" y="323"/>
                  </a:lnTo>
                  <a:lnTo>
                    <a:pt x="952" y="327"/>
                  </a:lnTo>
                  <a:lnTo>
                    <a:pt x="948" y="331"/>
                  </a:lnTo>
                  <a:lnTo>
                    <a:pt x="945" y="335"/>
                  </a:lnTo>
                  <a:lnTo>
                    <a:pt x="943" y="340"/>
                  </a:lnTo>
                  <a:lnTo>
                    <a:pt x="943" y="345"/>
                  </a:lnTo>
                  <a:lnTo>
                    <a:pt x="945" y="351"/>
                  </a:lnTo>
                  <a:lnTo>
                    <a:pt x="949" y="357"/>
                  </a:lnTo>
                  <a:lnTo>
                    <a:pt x="953" y="365"/>
                  </a:lnTo>
                  <a:lnTo>
                    <a:pt x="957" y="375"/>
                  </a:lnTo>
                  <a:lnTo>
                    <a:pt x="960" y="384"/>
                  </a:lnTo>
                  <a:lnTo>
                    <a:pt x="963" y="393"/>
                  </a:lnTo>
                  <a:lnTo>
                    <a:pt x="965" y="399"/>
                  </a:lnTo>
                  <a:lnTo>
                    <a:pt x="967" y="403"/>
                  </a:lnTo>
                  <a:lnTo>
                    <a:pt x="971" y="406"/>
                  </a:lnTo>
                  <a:lnTo>
                    <a:pt x="976" y="408"/>
                  </a:lnTo>
                  <a:lnTo>
                    <a:pt x="982" y="408"/>
                  </a:lnTo>
                  <a:lnTo>
                    <a:pt x="993" y="407"/>
                  </a:lnTo>
                  <a:lnTo>
                    <a:pt x="1005" y="408"/>
                  </a:lnTo>
                  <a:lnTo>
                    <a:pt x="1017" y="410"/>
                  </a:lnTo>
                  <a:lnTo>
                    <a:pt x="1029" y="413"/>
                  </a:lnTo>
                  <a:lnTo>
                    <a:pt x="1040" y="418"/>
                  </a:lnTo>
                  <a:lnTo>
                    <a:pt x="1050" y="424"/>
                  </a:lnTo>
                  <a:lnTo>
                    <a:pt x="1059" y="433"/>
                  </a:lnTo>
                  <a:lnTo>
                    <a:pt x="1068" y="442"/>
                  </a:lnTo>
                  <a:lnTo>
                    <a:pt x="1030" y="453"/>
                  </a:lnTo>
                  <a:lnTo>
                    <a:pt x="993" y="462"/>
                  </a:lnTo>
                  <a:lnTo>
                    <a:pt x="958" y="473"/>
                  </a:lnTo>
                  <a:lnTo>
                    <a:pt x="947" y="478"/>
                  </a:lnTo>
                  <a:lnTo>
                    <a:pt x="936" y="484"/>
                  </a:lnTo>
                  <a:lnTo>
                    <a:pt x="926" y="491"/>
                  </a:lnTo>
                  <a:lnTo>
                    <a:pt x="918" y="499"/>
                  </a:lnTo>
                  <a:lnTo>
                    <a:pt x="911" y="509"/>
                  </a:lnTo>
                  <a:lnTo>
                    <a:pt x="905" y="519"/>
                  </a:lnTo>
                  <a:lnTo>
                    <a:pt x="900" y="532"/>
                  </a:lnTo>
                  <a:lnTo>
                    <a:pt x="885" y="592"/>
                  </a:lnTo>
                  <a:lnTo>
                    <a:pt x="870" y="653"/>
                  </a:lnTo>
                  <a:lnTo>
                    <a:pt x="867" y="664"/>
                  </a:lnTo>
                  <a:lnTo>
                    <a:pt x="863" y="674"/>
                  </a:lnTo>
                  <a:lnTo>
                    <a:pt x="857" y="683"/>
                  </a:lnTo>
                  <a:lnTo>
                    <a:pt x="850" y="691"/>
                  </a:lnTo>
                  <a:lnTo>
                    <a:pt x="731" y="808"/>
                  </a:lnTo>
                  <a:lnTo>
                    <a:pt x="614" y="927"/>
                  </a:lnTo>
                  <a:lnTo>
                    <a:pt x="603" y="939"/>
                  </a:lnTo>
                  <a:lnTo>
                    <a:pt x="593" y="951"/>
                  </a:lnTo>
                  <a:lnTo>
                    <a:pt x="584" y="964"/>
                  </a:lnTo>
                  <a:lnTo>
                    <a:pt x="578" y="977"/>
                  </a:lnTo>
                  <a:lnTo>
                    <a:pt x="572" y="991"/>
                  </a:lnTo>
                  <a:lnTo>
                    <a:pt x="569" y="1006"/>
                  </a:lnTo>
                  <a:lnTo>
                    <a:pt x="567" y="1021"/>
                  </a:lnTo>
                  <a:lnTo>
                    <a:pt x="567" y="1037"/>
                  </a:lnTo>
                  <a:lnTo>
                    <a:pt x="569" y="1054"/>
                  </a:lnTo>
                  <a:lnTo>
                    <a:pt x="572" y="1071"/>
                  </a:lnTo>
                  <a:lnTo>
                    <a:pt x="576" y="1090"/>
                  </a:lnTo>
                  <a:lnTo>
                    <a:pt x="554" y="1091"/>
                  </a:lnTo>
                  <a:lnTo>
                    <a:pt x="532" y="1091"/>
                  </a:lnTo>
                  <a:lnTo>
                    <a:pt x="511" y="1091"/>
                  </a:lnTo>
                  <a:lnTo>
                    <a:pt x="490" y="1090"/>
                  </a:lnTo>
                  <a:lnTo>
                    <a:pt x="476" y="1087"/>
                  </a:lnTo>
                  <a:lnTo>
                    <a:pt x="463" y="1084"/>
                  </a:lnTo>
                  <a:lnTo>
                    <a:pt x="451" y="1078"/>
                  </a:lnTo>
                  <a:lnTo>
                    <a:pt x="440" y="1071"/>
                  </a:lnTo>
                  <a:lnTo>
                    <a:pt x="430" y="1063"/>
                  </a:lnTo>
                  <a:lnTo>
                    <a:pt x="422" y="1054"/>
                  </a:lnTo>
                  <a:lnTo>
                    <a:pt x="416" y="1044"/>
                  </a:lnTo>
                  <a:lnTo>
                    <a:pt x="411" y="1034"/>
                  </a:lnTo>
                  <a:lnTo>
                    <a:pt x="409" y="1023"/>
                  </a:lnTo>
                  <a:lnTo>
                    <a:pt x="408" y="1012"/>
                  </a:lnTo>
                  <a:lnTo>
                    <a:pt x="408" y="1002"/>
                  </a:lnTo>
                  <a:lnTo>
                    <a:pt x="407" y="993"/>
                  </a:lnTo>
                  <a:lnTo>
                    <a:pt x="405" y="984"/>
                  </a:lnTo>
                  <a:lnTo>
                    <a:pt x="402" y="977"/>
                  </a:lnTo>
                  <a:lnTo>
                    <a:pt x="398" y="971"/>
                  </a:lnTo>
                  <a:lnTo>
                    <a:pt x="393" y="966"/>
                  </a:lnTo>
                  <a:lnTo>
                    <a:pt x="386" y="962"/>
                  </a:lnTo>
                  <a:lnTo>
                    <a:pt x="378" y="958"/>
                  </a:lnTo>
                  <a:lnTo>
                    <a:pt x="368" y="956"/>
                  </a:lnTo>
                  <a:lnTo>
                    <a:pt x="368" y="956"/>
                  </a:lnTo>
                  <a:lnTo>
                    <a:pt x="367" y="955"/>
                  </a:lnTo>
                  <a:lnTo>
                    <a:pt x="367" y="955"/>
                  </a:lnTo>
                  <a:lnTo>
                    <a:pt x="359" y="951"/>
                  </a:lnTo>
                  <a:lnTo>
                    <a:pt x="353" y="949"/>
                  </a:lnTo>
                  <a:lnTo>
                    <a:pt x="348" y="947"/>
                  </a:lnTo>
                  <a:lnTo>
                    <a:pt x="343" y="946"/>
                  </a:lnTo>
                  <a:lnTo>
                    <a:pt x="339" y="946"/>
                  </a:lnTo>
                  <a:lnTo>
                    <a:pt x="336" y="947"/>
                  </a:lnTo>
                  <a:lnTo>
                    <a:pt x="332" y="949"/>
                  </a:lnTo>
                  <a:lnTo>
                    <a:pt x="328" y="953"/>
                  </a:lnTo>
                  <a:lnTo>
                    <a:pt x="323" y="957"/>
                  </a:lnTo>
                  <a:lnTo>
                    <a:pt x="317" y="963"/>
                  </a:lnTo>
                  <a:lnTo>
                    <a:pt x="308" y="971"/>
                  </a:lnTo>
                  <a:lnTo>
                    <a:pt x="297" y="978"/>
                  </a:lnTo>
                  <a:lnTo>
                    <a:pt x="286" y="983"/>
                  </a:lnTo>
                  <a:lnTo>
                    <a:pt x="275" y="987"/>
                  </a:lnTo>
                  <a:lnTo>
                    <a:pt x="263" y="989"/>
                  </a:lnTo>
                  <a:lnTo>
                    <a:pt x="251" y="990"/>
                  </a:lnTo>
                  <a:lnTo>
                    <a:pt x="239" y="988"/>
                  </a:lnTo>
                  <a:lnTo>
                    <a:pt x="227" y="985"/>
                  </a:lnTo>
                  <a:lnTo>
                    <a:pt x="216" y="981"/>
                  </a:lnTo>
                  <a:lnTo>
                    <a:pt x="206" y="973"/>
                  </a:lnTo>
                  <a:lnTo>
                    <a:pt x="182" y="953"/>
                  </a:lnTo>
                  <a:lnTo>
                    <a:pt x="158" y="931"/>
                  </a:lnTo>
                  <a:lnTo>
                    <a:pt x="136" y="908"/>
                  </a:lnTo>
                  <a:lnTo>
                    <a:pt x="115" y="885"/>
                  </a:lnTo>
                  <a:lnTo>
                    <a:pt x="108" y="875"/>
                  </a:lnTo>
                  <a:lnTo>
                    <a:pt x="103" y="864"/>
                  </a:lnTo>
                  <a:lnTo>
                    <a:pt x="99" y="852"/>
                  </a:lnTo>
                  <a:lnTo>
                    <a:pt x="98" y="839"/>
                  </a:lnTo>
                  <a:lnTo>
                    <a:pt x="98" y="826"/>
                  </a:lnTo>
                  <a:lnTo>
                    <a:pt x="101" y="813"/>
                  </a:lnTo>
                  <a:lnTo>
                    <a:pt x="105" y="800"/>
                  </a:lnTo>
                  <a:lnTo>
                    <a:pt x="110" y="788"/>
                  </a:lnTo>
                  <a:lnTo>
                    <a:pt x="117" y="777"/>
                  </a:lnTo>
                  <a:lnTo>
                    <a:pt x="125" y="767"/>
                  </a:lnTo>
                  <a:lnTo>
                    <a:pt x="135" y="757"/>
                  </a:lnTo>
                  <a:lnTo>
                    <a:pt x="139" y="753"/>
                  </a:lnTo>
                  <a:lnTo>
                    <a:pt x="141" y="749"/>
                  </a:lnTo>
                  <a:lnTo>
                    <a:pt x="142" y="745"/>
                  </a:lnTo>
                  <a:lnTo>
                    <a:pt x="141" y="740"/>
                  </a:lnTo>
                  <a:lnTo>
                    <a:pt x="139" y="734"/>
                  </a:lnTo>
                  <a:lnTo>
                    <a:pt x="132" y="720"/>
                  </a:lnTo>
                  <a:lnTo>
                    <a:pt x="126" y="707"/>
                  </a:lnTo>
                  <a:lnTo>
                    <a:pt x="121" y="692"/>
                  </a:lnTo>
                  <a:lnTo>
                    <a:pt x="119" y="686"/>
                  </a:lnTo>
                  <a:lnTo>
                    <a:pt x="117" y="683"/>
                  </a:lnTo>
                  <a:lnTo>
                    <a:pt x="113" y="680"/>
                  </a:lnTo>
                  <a:lnTo>
                    <a:pt x="108" y="679"/>
                  </a:lnTo>
                  <a:lnTo>
                    <a:pt x="103" y="679"/>
                  </a:lnTo>
                  <a:lnTo>
                    <a:pt x="93" y="679"/>
                  </a:lnTo>
                  <a:lnTo>
                    <a:pt x="83" y="679"/>
                  </a:lnTo>
                  <a:lnTo>
                    <a:pt x="73" y="678"/>
                  </a:lnTo>
                  <a:lnTo>
                    <a:pt x="64" y="677"/>
                  </a:lnTo>
                  <a:lnTo>
                    <a:pt x="52" y="673"/>
                  </a:lnTo>
                  <a:lnTo>
                    <a:pt x="42" y="668"/>
                  </a:lnTo>
                  <a:lnTo>
                    <a:pt x="32" y="662"/>
                  </a:lnTo>
                  <a:lnTo>
                    <a:pt x="24" y="654"/>
                  </a:lnTo>
                  <a:lnTo>
                    <a:pt x="17" y="646"/>
                  </a:lnTo>
                  <a:lnTo>
                    <a:pt x="10" y="636"/>
                  </a:lnTo>
                  <a:lnTo>
                    <a:pt x="5" y="626"/>
                  </a:lnTo>
                  <a:lnTo>
                    <a:pt x="0" y="615"/>
                  </a:lnTo>
                  <a:lnTo>
                    <a:pt x="0" y="472"/>
                  </a:lnTo>
                  <a:lnTo>
                    <a:pt x="5" y="460"/>
                  </a:lnTo>
                  <a:lnTo>
                    <a:pt x="11" y="449"/>
                  </a:lnTo>
                  <a:lnTo>
                    <a:pt x="18" y="440"/>
                  </a:lnTo>
                  <a:lnTo>
                    <a:pt x="25" y="431"/>
                  </a:lnTo>
                  <a:lnTo>
                    <a:pt x="34" y="423"/>
                  </a:lnTo>
                  <a:lnTo>
                    <a:pt x="43" y="418"/>
                  </a:lnTo>
                  <a:lnTo>
                    <a:pt x="53" y="413"/>
                  </a:lnTo>
                  <a:lnTo>
                    <a:pt x="64" y="410"/>
                  </a:lnTo>
                  <a:lnTo>
                    <a:pt x="76" y="409"/>
                  </a:lnTo>
                  <a:lnTo>
                    <a:pt x="87" y="409"/>
                  </a:lnTo>
                  <a:lnTo>
                    <a:pt x="96" y="407"/>
                  </a:lnTo>
                  <a:lnTo>
                    <a:pt x="104" y="405"/>
                  </a:lnTo>
                  <a:lnTo>
                    <a:pt x="111" y="401"/>
                  </a:lnTo>
                  <a:lnTo>
                    <a:pt x="117" y="397"/>
                  </a:lnTo>
                  <a:lnTo>
                    <a:pt x="121" y="391"/>
                  </a:lnTo>
                  <a:lnTo>
                    <a:pt x="126" y="384"/>
                  </a:lnTo>
                  <a:lnTo>
                    <a:pt x="129" y="377"/>
                  </a:lnTo>
                  <a:lnTo>
                    <a:pt x="133" y="368"/>
                  </a:lnTo>
                  <a:lnTo>
                    <a:pt x="136" y="360"/>
                  </a:lnTo>
                  <a:lnTo>
                    <a:pt x="138" y="354"/>
                  </a:lnTo>
                  <a:lnTo>
                    <a:pt x="139" y="348"/>
                  </a:lnTo>
                  <a:lnTo>
                    <a:pt x="140" y="344"/>
                  </a:lnTo>
                  <a:lnTo>
                    <a:pt x="140" y="340"/>
                  </a:lnTo>
                  <a:lnTo>
                    <a:pt x="139" y="337"/>
                  </a:lnTo>
                  <a:lnTo>
                    <a:pt x="137" y="333"/>
                  </a:lnTo>
                  <a:lnTo>
                    <a:pt x="134" y="329"/>
                  </a:lnTo>
                  <a:lnTo>
                    <a:pt x="129" y="324"/>
                  </a:lnTo>
                  <a:lnTo>
                    <a:pt x="123" y="318"/>
                  </a:lnTo>
                  <a:lnTo>
                    <a:pt x="115" y="308"/>
                  </a:lnTo>
                  <a:lnTo>
                    <a:pt x="108" y="298"/>
                  </a:lnTo>
                  <a:lnTo>
                    <a:pt x="103" y="287"/>
                  </a:lnTo>
                  <a:lnTo>
                    <a:pt x="100" y="275"/>
                  </a:lnTo>
                  <a:lnTo>
                    <a:pt x="97" y="264"/>
                  </a:lnTo>
                  <a:lnTo>
                    <a:pt x="97" y="252"/>
                  </a:lnTo>
                  <a:lnTo>
                    <a:pt x="98" y="240"/>
                  </a:lnTo>
                  <a:lnTo>
                    <a:pt x="101" y="229"/>
                  </a:lnTo>
                  <a:lnTo>
                    <a:pt x="106" y="217"/>
                  </a:lnTo>
                  <a:lnTo>
                    <a:pt x="112" y="207"/>
                  </a:lnTo>
                  <a:lnTo>
                    <a:pt x="128" y="188"/>
                  </a:lnTo>
                  <a:lnTo>
                    <a:pt x="145" y="170"/>
                  </a:lnTo>
                  <a:lnTo>
                    <a:pt x="162" y="152"/>
                  </a:lnTo>
                  <a:lnTo>
                    <a:pt x="197" y="118"/>
                  </a:lnTo>
                  <a:lnTo>
                    <a:pt x="204" y="112"/>
                  </a:lnTo>
                  <a:lnTo>
                    <a:pt x="212" y="109"/>
                  </a:lnTo>
                  <a:lnTo>
                    <a:pt x="220" y="106"/>
                  </a:lnTo>
                  <a:lnTo>
                    <a:pt x="233" y="103"/>
                  </a:lnTo>
                  <a:lnTo>
                    <a:pt x="246" y="101"/>
                  </a:lnTo>
                  <a:lnTo>
                    <a:pt x="258" y="101"/>
                  </a:lnTo>
                  <a:lnTo>
                    <a:pt x="270" y="101"/>
                  </a:lnTo>
                  <a:lnTo>
                    <a:pt x="282" y="104"/>
                  </a:lnTo>
                  <a:lnTo>
                    <a:pt x="293" y="107"/>
                  </a:lnTo>
                  <a:lnTo>
                    <a:pt x="304" y="113"/>
                  </a:lnTo>
                  <a:lnTo>
                    <a:pt x="314" y="121"/>
                  </a:lnTo>
                  <a:lnTo>
                    <a:pt x="324" y="130"/>
                  </a:lnTo>
                  <a:lnTo>
                    <a:pt x="329" y="136"/>
                  </a:lnTo>
                  <a:lnTo>
                    <a:pt x="335" y="140"/>
                  </a:lnTo>
                  <a:lnTo>
                    <a:pt x="341" y="142"/>
                  </a:lnTo>
                  <a:lnTo>
                    <a:pt x="347" y="142"/>
                  </a:lnTo>
                  <a:lnTo>
                    <a:pt x="354" y="140"/>
                  </a:lnTo>
                  <a:lnTo>
                    <a:pt x="372" y="131"/>
                  </a:lnTo>
                  <a:lnTo>
                    <a:pt x="383" y="126"/>
                  </a:lnTo>
                  <a:lnTo>
                    <a:pt x="407" y="118"/>
                  </a:lnTo>
                  <a:lnTo>
                    <a:pt x="407" y="97"/>
                  </a:lnTo>
                  <a:lnTo>
                    <a:pt x="406" y="86"/>
                  </a:lnTo>
                  <a:lnTo>
                    <a:pt x="407" y="77"/>
                  </a:lnTo>
                  <a:lnTo>
                    <a:pt x="408" y="67"/>
                  </a:lnTo>
                  <a:lnTo>
                    <a:pt x="411" y="58"/>
                  </a:lnTo>
                  <a:lnTo>
                    <a:pt x="414" y="49"/>
                  </a:lnTo>
                  <a:lnTo>
                    <a:pt x="419" y="41"/>
                  </a:lnTo>
                  <a:lnTo>
                    <a:pt x="426" y="33"/>
                  </a:lnTo>
                  <a:lnTo>
                    <a:pt x="434" y="25"/>
                  </a:lnTo>
                  <a:lnTo>
                    <a:pt x="444" y="19"/>
                  </a:lnTo>
                  <a:lnTo>
                    <a:pt x="4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01">
              <a:extLst>
                <a:ext uri="{FF2B5EF4-FFF2-40B4-BE49-F238E27FC236}">
                  <a16:creationId xmlns:a16="http://schemas.microsoft.com/office/drawing/2014/main" id="{08935EF3-C189-2A1C-51BE-AE0985612565}"/>
                </a:ext>
              </a:extLst>
            </p:cNvPr>
            <p:cNvSpPr>
              <a:spLocks noEditPoints="1"/>
            </p:cNvSpPr>
            <p:nvPr/>
          </p:nvSpPr>
          <p:spPr bwMode="auto">
            <a:xfrm>
              <a:off x="10323279" y="980303"/>
              <a:ext cx="541306" cy="543697"/>
            </a:xfrm>
            <a:custGeom>
              <a:avLst/>
              <a:gdLst/>
              <a:ahLst/>
              <a:cxnLst>
                <a:cxn ang="0">
                  <a:pos x="121" y="523"/>
                </a:cxn>
                <a:cxn ang="0">
                  <a:pos x="107" y="539"/>
                </a:cxn>
                <a:cxn ang="0">
                  <a:pos x="110" y="561"/>
                </a:cxn>
                <a:cxn ang="0">
                  <a:pos x="125" y="575"/>
                </a:cxn>
                <a:cxn ang="0">
                  <a:pos x="143" y="573"/>
                </a:cxn>
                <a:cxn ang="0">
                  <a:pos x="158" y="558"/>
                </a:cxn>
                <a:cxn ang="0">
                  <a:pos x="161" y="540"/>
                </a:cxn>
                <a:cxn ang="0">
                  <a:pos x="147" y="524"/>
                </a:cxn>
                <a:cxn ang="0">
                  <a:pos x="319" y="343"/>
                </a:cxn>
                <a:cxn ang="0">
                  <a:pos x="305" y="349"/>
                </a:cxn>
                <a:cxn ang="0">
                  <a:pos x="177" y="477"/>
                </a:cxn>
                <a:cxn ang="0">
                  <a:pos x="173" y="490"/>
                </a:cxn>
                <a:cxn ang="0">
                  <a:pos x="180" y="503"/>
                </a:cxn>
                <a:cxn ang="0">
                  <a:pos x="194" y="508"/>
                </a:cxn>
                <a:cxn ang="0">
                  <a:pos x="207" y="499"/>
                </a:cxn>
                <a:cxn ang="0">
                  <a:pos x="333" y="373"/>
                </a:cxn>
                <a:cxn ang="0">
                  <a:pos x="333" y="355"/>
                </a:cxn>
                <a:cxn ang="0">
                  <a:pos x="319" y="343"/>
                </a:cxn>
                <a:cxn ang="0">
                  <a:pos x="540" y="2"/>
                </a:cxn>
                <a:cxn ang="0">
                  <a:pos x="564" y="17"/>
                </a:cxn>
                <a:cxn ang="0">
                  <a:pos x="570" y="34"/>
                </a:cxn>
                <a:cxn ang="0">
                  <a:pos x="504" y="104"/>
                </a:cxn>
                <a:cxn ang="0">
                  <a:pos x="489" y="130"/>
                </a:cxn>
                <a:cxn ang="0">
                  <a:pos x="488" y="156"/>
                </a:cxn>
                <a:cxn ang="0">
                  <a:pos x="500" y="179"/>
                </a:cxn>
                <a:cxn ang="0">
                  <a:pos x="526" y="194"/>
                </a:cxn>
                <a:cxn ang="0">
                  <a:pos x="549" y="194"/>
                </a:cxn>
                <a:cxn ang="0">
                  <a:pos x="569" y="182"/>
                </a:cxn>
                <a:cxn ang="0">
                  <a:pos x="634" y="118"/>
                </a:cxn>
                <a:cxn ang="0">
                  <a:pos x="650" y="109"/>
                </a:cxn>
                <a:cxn ang="0">
                  <a:pos x="664" y="117"/>
                </a:cxn>
                <a:cxn ang="0">
                  <a:pos x="676" y="135"/>
                </a:cxn>
                <a:cxn ang="0">
                  <a:pos x="679" y="177"/>
                </a:cxn>
                <a:cxn ang="0">
                  <a:pos x="645" y="301"/>
                </a:cxn>
                <a:cxn ang="0">
                  <a:pos x="633" y="327"/>
                </a:cxn>
                <a:cxn ang="0">
                  <a:pos x="613" y="344"/>
                </a:cxn>
                <a:cxn ang="0">
                  <a:pos x="556" y="359"/>
                </a:cxn>
                <a:cxn ang="0">
                  <a:pos x="470" y="380"/>
                </a:cxn>
                <a:cxn ang="0">
                  <a:pos x="442" y="396"/>
                </a:cxn>
                <a:cxn ang="0">
                  <a:pos x="192" y="647"/>
                </a:cxn>
                <a:cxn ang="0">
                  <a:pos x="176" y="660"/>
                </a:cxn>
                <a:cxn ang="0">
                  <a:pos x="110" y="682"/>
                </a:cxn>
                <a:cxn ang="0">
                  <a:pos x="84" y="677"/>
                </a:cxn>
                <a:cxn ang="0">
                  <a:pos x="43" y="655"/>
                </a:cxn>
                <a:cxn ang="0">
                  <a:pos x="15" y="623"/>
                </a:cxn>
                <a:cxn ang="0">
                  <a:pos x="1" y="583"/>
                </a:cxn>
                <a:cxn ang="0">
                  <a:pos x="4" y="541"/>
                </a:cxn>
                <a:cxn ang="0">
                  <a:pos x="24" y="500"/>
                </a:cxn>
                <a:cxn ang="0">
                  <a:pos x="202" y="320"/>
                </a:cxn>
                <a:cxn ang="0">
                  <a:pos x="283" y="237"/>
                </a:cxn>
                <a:cxn ang="0">
                  <a:pos x="306" y="188"/>
                </a:cxn>
                <a:cxn ang="0">
                  <a:pos x="324" y="109"/>
                </a:cxn>
                <a:cxn ang="0">
                  <a:pos x="339" y="61"/>
                </a:cxn>
                <a:cxn ang="0">
                  <a:pos x="358" y="44"/>
                </a:cxn>
                <a:cxn ang="0">
                  <a:pos x="421" y="25"/>
                </a:cxn>
                <a:cxn ang="0">
                  <a:pos x="522" y="0"/>
                </a:cxn>
              </a:cxnLst>
              <a:rect l="0" t="0" r="r" b="b"/>
              <a:pathLst>
                <a:path w="679" h="682">
                  <a:moveTo>
                    <a:pt x="134" y="520"/>
                  </a:moveTo>
                  <a:lnTo>
                    <a:pt x="127" y="521"/>
                  </a:lnTo>
                  <a:lnTo>
                    <a:pt x="121" y="523"/>
                  </a:lnTo>
                  <a:lnTo>
                    <a:pt x="115" y="527"/>
                  </a:lnTo>
                  <a:lnTo>
                    <a:pt x="110" y="532"/>
                  </a:lnTo>
                  <a:lnTo>
                    <a:pt x="107" y="539"/>
                  </a:lnTo>
                  <a:lnTo>
                    <a:pt x="106" y="546"/>
                  </a:lnTo>
                  <a:lnTo>
                    <a:pt x="107" y="553"/>
                  </a:lnTo>
                  <a:lnTo>
                    <a:pt x="110" y="561"/>
                  </a:lnTo>
                  <a:lnTo>
                    <a:pt x="114" y="567"/>
                  </a:lnTo>
                  <a:lnTo>
                    <a:pt x="119" y="572"/>
                  </a:lnTo>
                  <a:lnTo>
                    <a:pt x="125" y="575"/>
                  </a:lnTo>
                  <a:lnTo>
                    <a:pt x="132" y="576"/>
                  </a:lnTo>
                  <a:lnTo>
                    <a:pt x="138" y="576"/>
                  </a:lnTo>
                  <a:lnTo>
                    <a:pt x="143" y="573"/>
                  </a:lnTo>
                  <a:lnTo>
                    <a:pt x="149" y="569"/>
                  </a:lnTo>
                  <a:lnTo>
                    <a:pt x="155" y="564"/>
                  </a:lnTo>
                  <a:lnTo>
                    <a:pt x="158" y="558"/>
                  </a:lnTo>
                  <a:lnTo>
                    <a:pt x="161" y="552"/>
                  </a:lnTo>
                  <a:lnTo>
                    <a:pt x="162" y="546"/>
                  </a:lnTo>
                  <a:lnTo>
                    <a:pt x="161" y="540"/>
                  </a:lnTo>
                  <a:lnTo>
                    <a:pt x="158" y="534"/>
                  </a:lnTo>
                  <a:lnTo>
                    <a:pt x="153" y="529"/>
                  </a:lnTo>
                  <a:lnTo>
                    <a:pt x="147" y="524"/>
                  </a:lnTo>
                  <a:lnTo>
                    <a:pt x="141" y="521"/>
                  </a:lnTo>
                  <a:lnTo>
                    <a:pt x="134" y="520"/>
                  </a:lnTo>
                  <a:close/>
                  <a:moveTo>
                    <a:pt x="319" y="343"/>
                  </a:moveTo>
                  <a:lnTo>
                    <a:pt x="315" y="343"/>
                  </a:lnTo>
                  <a:lnTo>
                    <a:pt x="310" y="345"/>
                  </a:lnTo>
                  <a:lnTo>
                    <a:pt x="305" y="349"/>
                  </a:lnTo>
                  <a:lnTo>
                    <a:pt x="301" y="353"/>
                  </a:lnTo>
                  <a:lnTo>
                    <a:pt x="239" y="415"/>
                  </a:lnTo>
                  <a:lnTo>
                    <a:pt x="177" y="477"/>
                  </a:lnTo>
                  <a:lnTo>
                    <a:pt x="175" y="481"/>
                  </a:lnTo>
                  <a:lnTo>
                    <a:pt x="173" y="485"/>
                  </a:lnTo>
                  <a:lnTo>
                    <a:pt x="173" y="490"/>
                  </a:lnTo>
                  <a:lnTo>
                    <a:pt x="173" y="494"/>
                  </a:lnTo>
                  <a:lnTo>
                    <a:pt x="176" y="499"/>
                  </a:lnTo>
                  <a:lnTo>
                    <a:pt x="180" y="503"/>
                  </a:lnTo>
                  <a:lnTo>
                    <a:pt x="184" y="507"/>
                  </a:lnTo>
                  <a:lnTo>
                    <a:pt x="188" y="512"/>
                  </a:lnTo>
                  <a:lnTo>
                    <a:pt x="194" y="508"/>
                  </a:lnTo>
                  <a:lnTo>
                    <a:pt x="199" y="505"/>
                  </a:lnTo>
                  <a:lnTo>
                    <a:pt x="204" y="503"/>
                  </a:lnTo>
                  <a:lnTo>
                    <a:pt x="207" y="499"/>
                  </a:lnTo>
                  <a:lnTo>
                    <a:pt x="267" y="439"/>
                  </a:lnTo>
                  <a:lnTo>
                    <a:pt x="328" y="380"/>
                  </a:lnTo>
                  <a:lnTo>
                    <a:pt x="333" y="373"/>
                  </a:lnTo>
                  <a:lnTo>
                    <a:pt x="335" y="367"/>
                  </a:lnTo>
                  <a:lnTo>
                    <a:pt x="336" y="361"/>
                  </a:lnTo>
                  <a:lnTo>
                    <a:pt x="333" y="355"/>
                  </a:lnTo>
                  <a:lnTo>
                    <a:pt x="329" y="349"/>
                  </a:lnTo>
                  <a:lnTo>
                    <a:pt x="324" y="345"/>
                  </a:lnTo>
                  <a:lnTo>
                    <a:pt x="319" y="343"/>
                  </a:lnTo>
                  <a:close/>
                  <a:moveTo>
                    <a:pt x="522" y="0"/>
                  </a:moveTo>
                  <a:lnTo>
                    <a:pt x="531" y="0"/>
                  </a:lnTo>
                  <a:lnTo>
                    <a:pt x="540" y="2"/>
                  </a:lnTo>
                  <a:lnTo>
                    <a:pt x="549" y="5"/>
                  </a:lnTo>
                  <a:lnTo>
                    <a:pt x="556" y="11"/>
                  </a:lnTo>
                  <a:lnTo>
                    <a:pt x="564" y="17"/>
                  </a:lnTo>
                  <a:lnTo>
                    <a:pt x="568" y="23"/>
                  </a:lnTo>
                  <a:lnTo>
                    <a:pt x="570" y="28"/>
                  </a:lnTo>
                  <a:lnTo>
                    <a:pt x="570" y="34"/>
                  </a:lnTo>
                  <a:lnTo>
                    <a:pt x="568" y="39"/>
                  </a:lnTo>
                  <a:lnTo>
                    <a:pt x="563" y="45"/>
                  </a:lnTo>
                  <a:lnTo>
                    <a:pt x="504" y="104"/>
                  </a:lnTo>
                  <a:lnTo>
                    <a:pt x="497" y="112"/>
                  </a:lnTo>
                  <a:lnTo>
                    <a:pt x="492" y="121"/>
                  </a:lnTo>
                  <a:lnTo>
                    <a:pt x="489" y="130"/>
                  </a:lnTo>
                  <a:lnTo>
                    <a:pt x="486" y="139"/>
                  </a:lnTo>
                  <a:lnTo>
                    <a:pt x="486" y="147"/>
                  </a:lnTo>
                  <a:lnTo>
                    <a:pt x="488" y="156"/>
                  </a:lnTo>
                  <a:lnTo>
                    <a:pt x="490" y="164"/>
                  </a:lnTo>
                  <a:lnTo>
                    <a:pt x="495" y="172"/>
                  </a:lnTo>
                  <a:lnTo>
                    <a:pt x="500" y="179"/>
                  </a:lnTo>
                  <a:lnTo>
                    <a:pt x="508" y="185"/>
                  </a:lnTo>
                  <a:lnTo>
                    <a:pt x="516" y="190"/>
                  </a:lnTo>
                  <a:lnTo>
                    <a:pt x="526" y="194"/>
                  </a:lnTo>
                  <a:lnTo>
                    <a:pt x="534" y="196"/>
                  </a:lnTo>
                  <a:lnTo>
                    <a:pt x="542" y="195"/>
                  </a:lnTo>
                  <a:lnTo>
                    <a:pt x="549" y="194"/>
                  </a:lnTo>
                  <a:lnTo>
                    <a:pt x="556" y="191"/>
                  </a:lnTo>
                  <a:lnTo>
                    <a:pt x="562" y="187"/>
                  </a:lnTo>
                  <a:lnTo>
                    <a:pt x="569" y="182"/>
                  </a:lnTo>
                  <a:lnTo>
                    <a:pt x="575" y="177"/>
                  </a:lnTo>
                  <a:lnTo>
                    <a:pt x="627" y="125"/>
                  </a:lnTo>
                  <a:lnTo>
                    <a:pt x="634" y="118"/>
                  </a:lnTo>
                  <a:lnTo>
                    <a:pt x="640" y="113"/>
                  </a:lnTo>
                  <a:lnTo>
                    <a:pt x="646" y="110"/>
                  </a:lnTo>
                  <a:lnTo>
                    <a:pt x="650" y="109"/>
                  </a:lnTo>
                  <a:lnTo>
                    <a:pt x="655" y="109"/>
                  </a:lnTo>
                  <a:lnTo>
                    <a:pt x="660" y="112"/>
                  </a:lnTo>
                  <a:lnTo>
                    <a:pt x="664" y="117"/>
                  </a:lnTo>
                  <a:lnTo>
                    <a:pt x="669" y="123"/>
                  </a:lnTo>
                  <a:lnTo>
                    <a:pt x="674" y="132"/>
                  </a:lnTo>
                  <a:lnTo>
                    <a:pt x="676" y="135"/>
                  </a:lnTo>
                  <a:lnTo>
                    <a:pt x="679" y="139"/>
                  </a:lnTo>
                  <a:lnTo>
                    <a:pt x="679" y="176"/>
                  </a:lnTo>
                  <a:lnTo>
                    <a:pt x="679" y="177"/>
                  </a:lnTo>
                  <a:lnTo>
                    <a:pt x="677" y="177"/>
                  </a:lnTo>
                  <a:lnTo>
                    <a:pt x="676" y="178"/>
                  </a:lnTo>
                  <a:lnTo>
                    <a:pt x="645" y="301"/>
                  </a:lnTo>
                  <a:lnTo>
                    <a:pt x="642" y="310"/>
                  </a:lnTo>
                  <a:lnTo>
                    <a:pt x="638" y="319"/>
                  </a:lnTo>
                  <a:lnTo>
                    <a:pt x="633" y="327"/>
                  </a:lnTo>
                  <a:lnTo>
                    <a:pt x="627" y="334"/>
                  </a:lnTo>
                  <a:lnTo>
                    <a:pt x="621" y="339"/>
                  </a:lnTo>
                  <a:lnTo>
                    <a:pt x="613" y="344"/>
                  </a:lnTo>
                  <a:lnTo>
                    <a:pt x="604" y="348"/>
                  </a:lnTo>
                  <a:lnTo>
                    <a:pt x="594" y="351"/>
                  </a:lnTo>
                  <a:lnTo>
                    <a:pt x="556" y="359"/>
                  </a:lnTo>
                  <a:lnTo>
                    <a:pt x="519" y="368"/>
                  </a:lnTo>
                  <a:lnTo>
                    <a:pt x="481" y="377"/>
                  </a:lnTo>
                  <a:lnTo>
                    <a:pt x="470" y="380"/>
                  </a:lnTo>
                  <a:lnTo>
                    <a:pt x="460" y="385"/>
                  </a:lnTo>
                  <a:lnTo>
                    <a:pt x="451" y="390"/>
                  </a:lnTo>
                  <a:lnTo>
                    <a:pt x="442" y="396"/>
                  </a:lnTo>
                  <a:lnTo>
                    <a:pt x="434" y="404"/>
                  </a:lnTo>
                  <a:lnTo>
                    <a:pt x="313" y="526"/>
                  </a:lnTo>
                  <a:lnTo>
                    <a:pt x="192" y="647"/>
                  </a:lnTo>
                  <a:lnTo>
                    <a:pt x="187" y="652"/>
                  </a:lnTo>
                  <a:lnTo>
                    <a:pt x="181" y="656"/>
                  </a:lnTo>
                  <a:lnTo>
                    <a:pt x="176" y="660"/>
                  </a:lnTo>
                  <a:lnTo>
                    <a:pt x="147" y="671"/>
                  </a:lnTo>
                  <a:lnTo>
                    <a:pt x="117" y="682"/>
                  </a:lnTo>
                  <a:lnTo>
                    <a:pt x="110" y="682"/>
                  </a:lnTo>
                  <a:lnTo>
                    <a:pt x="101" y="680"/>
                  </a:lnTo>
                  <a:lnTo>
                    <a:pt x="92" y="679"/>
                  </a:lnTo>
                  <a:lnTo>
                    <a:pt x="84" y="677"/>
                  </a:lnTo>
                  <a:lnTo>
                    <a:pt x="69" y="671"/>
                  </a:lnTo>
                  <a:lnTo>
                    <a:pt x="55" y="664"/>
                  </a:lnTo>
                  <a:lnTo>
                    <a:pt x="43" y="655"/>
                  </a:lnTo>
                  <a:lnTo>
                    <a:pt x="32" y="645"/>
                  </a:lnTo>
                  <a:lnTo>
                    <a:pt x="23" y="635"/>
                  </a:lnTo>
                  <a:lnTo>
                    <a:pt x="15" y="623"/>
                  </a:lnTo>
                  <a:lnTo>
                    <a:pt x="9" y="610"/>
                  </a:lnTo>
                  <a:lnTo>
                    <a:pt x="4" y="597"/>
                  </a:lnTo>
                  <a:lnTo>
                    <a:pt x="1" y="583"/>
                  </a:lnTo>
                  <a:lnTo>
                    <a:pt x="0" y="569"/>
                  </a:lnTo>
                  <a:lnTo>
                    <a:pt x="1" y="555"/>
                  </a:lnTo>
                  <a:lnTo>
                    <a:pt x="4" y="541"/>
                  </a:lnTo>
                  <a:lnTo>
                    <a:pt x="8" y="527"/>
                  </a:lnTo>
                  <a:lnTo>
                    <a:pt x="15" y="513"/>
                  </a:lnTo>
                  <a:lnTo>
                    <a:pt x="24" y="500"/>
                  </a:lnTo>
                  <a:lnTo>
                    <a:pt x="35" y="487"/>
                  </a:lnTo>
                  <a:lnTo>
                    <a:pt x="146" y="375"/>
                  </a:lnTo>
                  <a:lnTo>
                    <a:pt x="202" y="320"/>
                  </a:lnTo>
                  <a:lnTo>
                    <a:pt x="258" y="265"/>
                  </a:lnTo>
                  <a:lnTo>
                    <a:pt x="272" y="251"/>
                  </a:lnTo>
                  <a:lnTo>
                    <a:pt x="283" y="237"/>
                  </a:lnTo>
                  <a:lnTo>
                    <a:pt x="292" y="221"/>
                  </a:lnTo>
                  <a:lnTo>
                    <a:pt x="300" y="205"/>
                  </a:lnTo>
                  <a:lnTo>
                    <a:pt x="306" y="188"/>
                  </a:lnTo>
                  <a:lnTo>
                    <a:pt x="310" y="169"/>
                  </a:lnTo>
                  <a:lnTo>
                    <a:pt x="316" y="139"/>
                  </a:lnTo>
                  <a:lnTo>
                    <a:pt x="324" y="109"/>
                  </a:lnTo>
                  <a:lnTo>
                    <a:pt x="332" y="78"/>
                  </a:lnTo>
                  <a:lnTo>
                    <a:pt x="335" y="69"/>
                  </a:lnTo>
                  <a:lnTo>
                    <a:pt x="339" y="61"/>
                  </a:lnTo>
                  <a:lnTo>
                    <a:pt x="344" y="54"/>
                  </a:lnTo>
                  <a:lnTo>
                    <a:pt x="351" y="48"/>
                  </a:lnTo>
                  <a:lnTo>
                    <a:pt x="358" y="44"/>
                  </a:lnTo>
                  <a:lnTo>
                    <a:pt x="366" y="40"/>
                  </a:lnTo>
                  <a:lnTo>
                    <a:pt x="375" y="37"/>
                  </a:lnTo>
                  <a:lnTo>
                    <a:pt x="421" y="25"/>
                  </a:lnTo>
                  <a:lnTo>
                    <a:pt x="466" y="13"/>
                  </a:lnTo>
                  <a:lnTo>
                    <a:pt x="512" y="1"/>
                  </a:lnTo>
                  <a:lnTo>
                    <a:pt x="5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06">
            <a:extLst>
              <a:ext uri="{FF2B5EF4-FFF2-40B4-BE49-F238E27FC236}">
                <a16:creationId xmlns:a16="http://schemas.microsoft.com/office/drawing/2014/main" id="{7A0BC2FA-5841-8D62-CF74-80805FC671E5}"/>
              </a:ext>
            </a:extLst>
          </p:cNvPr>
          <p:cNvSpPr>
            <a:spLocks/>
          </p:cNvSpPr>
          <p:nvPr/>
        </p:nvSpPr>
        <p:spPr bwMode="auto">
          <a:xfrm>
            <a:off x="7643200" y="2780982"/>
            <a:ext cx="314145" cy="314657"/>
          </a:xfrm>
          <a:custGeom>
            <a:avLst/>
            <a:gdLst/>
            <a:ahLst/>
            <a:cxnLst>
              <a:cxn ang="0">
                <a:pos x="577" y="5"/>
              </a:cxn>
              <a:cxn ang="0">
                <a:pos x="602" y="13"/>
              </a:cxn>
              <a:cxn ang="0">
                <a:pos x="610" y="58"/>
              </a:cxn>
              <a:cxn ang="0">
                <a:pos x="610" y="134"/>
              </a:cxn>
              <a:cxn ang="0">
                <a:pos x="589" y="207"/>
              </a:cxn>
              <a:cxn ang="0">
                <a:pos x="553" y="273"/>
              </a:cxn>
              <a:cxn ang="0">
                <a:pos x="510" y="321"/>
              </a:cxn>
              <a:cxn ang="0">
                <a:pos x="467" y="356"/>
              </a:cxn>
              <a:cxn ang="0">
                <a:pos x="484" y="401"/>
              </a:cxn>
              <a:cxn ang="0">
                <a:pos x="486" y="445"/>
              </a:cxn>
              <a:cxn ang="0">
                <a:pos x="471" y="487"/>
              </a:cxn>
              <a:cxn ang="0">
                <a:pos x="442" y="524"/>
              </a:cxn>
              <a:cxn ang="0">
                <a:pos x="396" y="559"/>
              </a:cxn>
              <a:cxn ang="0">
                <a:pos x="345" y="586"/>
              </a:cxn>
              <a:cxn ang="0">
                <a:pos x="301" y="605"/>
              </a:cxn>
              <a:cxn ang="0">
                <a:pos x="262" y="613"/>
              </a:cxn>
              <a:cxn ang="0">
                <a:pos x="248" y="611"/>
              </a:cxn>
              <a:cxn ang="0">
                <a:pos x="239" y="602"/>
              </a:cxn>
              <a:cxn ang="0">
                <a:pos x="242" y="586"/>
              </a:cxn>
              <a:cxn ang="0">
                <a:pos x="264" y="564"/>
              </a:cxn>
              <a:cxn ang="0">
                <a:pos x="290" y="533"/>
              </a:cxn>
              <a:cxn ang="0">
                <a:pos x="302" y="502"/>
              </a:cxn>
              <a:cxn ang="0">
                <a:pos x="300" y="467"/>
              </a:cxn>
              <a:cxn ang="0">
                <a:pos x="274" y="446"/>
              </a:cxn>
              <a:cxn ang="0">
                <a:pos x="238" y="455"/>
              </a:cxn>
              <a:cxn ang="0">
                <a:pos x="206" y="424"/>
              </a:cxn>
              <a:cxn ang="0">
                <a:pos x="166" y="459"/>
              </a:cxn>
              <a:cxn ang="0">
                <a:pos x="139" y="475"/>
              </a:cxn>
              <a:cxn ang="0">
                <a:pos x="143" y="465"/>
              </a:cxn>
              <a:cxn ang="0">
                <a:pos x="189" y="408"/>
              </a:cxn>
              <a:cxn ang="0">
                <a:pos x="158" y="376"/>
              </a:cxn>
              <a:cxn ang="0">
                <a:pos x="164" y="347"/>
              </a:cxn>
              <a:cxn ang="0">
                <a:pos x="144" y="312"/>
              </a:cxn>
              <a:cxn ang="0">
                <a:pos x="107" y="312"/>
              </a:cxn>
              <a:cxn ang="0">
                <a:pos x="73" y="327"/>
              </a:cxn>
              <a:cxn ang="0">
                <a:pos x="45" y="352"/>
              </a:cxn>
              <a:cxn ang="0">
                <a:pos x="27" y="372"/>
              </a:cxn>
              <a:cxn ang="0">
                <a:pos x="11" y="374"/>
              </a:cxn>
              <a:cxn ang="0">
                <a:pos x="2" y="366"/>
              </a:cxn>
              <a:cxn ang="0">
                <a:pos x="0" y="350"/>
              </a:cxn>
              <a:cxn ang="0">
                <a:pos x="4" y="324"/>
              </a:cxn>
              <a:cxn ang="0">
                <a:pos x="30" y="259"/>
              </a:cxn>
              <a:cxn ang="0">
                <a:pos x="65" y="200"/>
              </a:cxn>
              <a:cxn ang="0">
                <a:pos x="102" y="158"/>
              </a:cxn>
              <a:cxn ang="0">
                <a:pos x="135" y="137"/>
              </a:cxn>
              <a:cxn ang="0">
                <a:pos x="174" y="126"/>
              </a:cxn>
              <a:cxn ang="0">
                <a:pos x="216" y="129"/>
              </a:cxn>
              <a:cxn ang="0">
                <a:pos x="255" y="145"/>
              </a:cxn>
              <a:cxn ang="0">
                <a:pos x="294" y="101"/>
              </a:cxn>
              <a:cxn ang="0">
                <a:pos x="345" y="56"/>
              </a:cxn>
              <a:cxn ang="0">
                <a:pos x="406" y="23"/>
              </a:cxn>
              <a:cxn ang="0">
                <a:pos x="473" y="4"/>
              </a:cxn>
            </a:cxnLst>
            <a:rect l="0" t="0" r="r" b="b"/>
            <a:pathLst>
              <a:path w="612" h="613">
                <a:moveTo>
                  <a:pt x="526" y="0"/>
                </a:moveTo>
                <a:lnTo>
                  <a:pt x="543" y="1"/>
                </a:lnTo>
                <a:lnTo>
                  <a:pt x="560" y="2"/>
                </a:lnTo>
                <a:lnTo>
                  <a:pt x="577" y="5"/>
                </a:lnTo>
                <a:lnTo>
                  <a:pt x="594" y="8"/>
                </a:lnTo>
                <a:lnTo>
                  <a:pt x="597" y="9"/>
                </a:lnTo>
                <a:lnTo>
                  <a:pt x="600" y="11"/>
                </a:lnTo>
                <a:lnTo>
                  <a:pt x="602" y="13"/>
                </a:lnTo>
                <a:lnTo>
                  <a:pt x="603" y="15"/>
                </a:lnTo>
                <a:lnTo>
                  <a:pt x="604" y="18"/>
                </a:lnTo>
                <a:lnTo>
                  <a:pt x="608" y="38"/>
                </a:lnTo>
                <a:lnTo>
                  <a:pt x="610" y="58"/>
                </a:lnTo>
                <a:lnTo>
                  <a:pt x="612" y="77"/>
                </a:lnTo>
                <a:lnTo>
                  <a:pt x="612" y="96"/>
                </a:lnTo>
                <a:lnTo>
                  <a:pt x="612" y="115"/>
                </a:lnTo>
                <a:lnTo>
                  <a:pt x="610" y="134"/>
                </a:lnTo>
                <a:lnTo>
                  <a:pt x="606" y="152"/>
                </a:lnTo>
                <a:lnTo>
                  <a:pt x="602" y="171"/>
                </a:lnTo>
                <a:lnTo>
                  <a:pt x="596" y="189"/>
                </a:lnTo>
                <a:lnTo>
                  <a:pt x="589" y="207"/>
                </a:lnTo>
                <a:lnTo>
                  <a:pt x="582" y="225"/>
                </a:lnTo>
                <a:lnTo>
                  <a:pt x="572" y="242"/>
                </a:lnTo>
                <a:lnTo>
                  <a:pt x="562" y="259"/>
                </a:lnTo>
                <a:lnTo>
                  <a:pt x="553" y="273"/>
                </a:lnTo>
                <a:lnTo>
                  <a:pt x="543" y="286"/>
                </a:lnTo>
                <a:lnTo>
                  <a:pt x="533" y="298"/>
                </a:lnTo>
                <a:lnTo>
                  <a:pt x="522" y="310"/>
                </a:lnTo>
                <a:lnTo>
                  <a:pt x="510" y="321"/>
                </a:lnTo>
                <a:lnTo>
                  <a:pt x="498" y="332"/>
                </a:lnTo>
                <a:lnTo>
                  <a:pt x="486" y="342"/>
                </a:lnTo>
                <a:lnTo>
                  <a:pt x="473" y="352"/>
                </a:lnTo>
                <a:lnTo>
                  <a:pt x="467" y="356"/>
                </a:lnTo>
                <a:lnTo>
                  <a:pt x="473" y="367"/>
                </a:lnTo>
                <a:lnTo>
                  <a:pt x="478" y="378"/>
                </a:lnTo>
                <a:lnTo>
                  <a:pt x="481" y="389"/>
                </a:lnTo>
                <a:lnTo>
                  <a:pt x="484" y="401"/>
                </a:lnTo>
                <a:lnTo>
                  <a:pt x="486" y="412"/>
                </a:lnTo>
                <a:lnTo>
                  <a:pt x="487" y="423"/>
                </a:lnTo>
                <a:lnTo>
                  <a:pt x="487" y="434"/>
                </a:lnTo>
                <a:lnTo>
                  <a:pt x="486" y="445"/>
                </a:lnTo>
                <a:lnTo>
                  <a:pt x="484" y="456"/>
                </a:lnTo>
                <a:lnTo>
                  <a:pt x="481" y="466"/>
                </a:lnTo>
                <a:lnTo>
                  <a:pt x="476" y="477"/>
                </a:lnTo>
                <a:lnTo>
                  <a:pt x="471" y="487"/>
                </a:lnTo>
                <a:lnTo>
                  <a:pt x="466" y="497"/>
                </a:lnTo>
                <a:lnTo>
                  <a:pt x="459" y="506"/>
                </a:lnTo>
                <a:lnTo>
                  <a:pt x="451" y="515"/>
                </a:lnTo>
                <a:lnTo>
                  <a:pt x="442" y="524"/>
                </a:lnTo>
                <a:lnTo>
                  <a:pt x="431" y="534"/>
                </a:lnTo>
                <a:lnTo>
                  <a:pt x="420" y="543"/>
                </a:lnTo>
                <a:lnTo>
                  <a:pt x="408" y="551"/>
                </a:lnTo>
                <a:lnTo>
                  <a:pt x="396" y="559"/>
                </a:lnTo>
                <a:lnTo>
                  <a:pt x="384" y="566"/>
                </a:lnTo>
                <a:lnTo>
                  <a:pt x="371" y="573"/>
                </a:lnTo>
                <a:lnTo>
                  <a:pt x="358" y="580"/>
                </a:lnTo>
                <a:lnTo>
                  <a:pt x="345" y="586"/>
                </a:lnTo>
                <a:lnTo>
                  <a:pt x="332" y="592"/>
                </a:lnTo>
                <a:lnTo>
                  <a:pt x="322" y="597"/>
                </a:lnTo>
                <a:lnTo>
                  <a:pt x="312" y="601"/>
                </a:lnTo>
                <a:lnTo>
                  <a:pt x="301" y="605"/>
                </a:lnTo>
                <a:lnTo>
                  <a:pt x="290" y="609"/>
                </a:lnTo>
                <a:lnTo>
                  <a:pt x="279" y="611"/>
                </a:lnTo>
                <a:lnTo>
                  <a:pt x="268" y="613"/>
                </a:lnTo>
                <a:lnTo>
                  <a:pt x="262" y="613"/>
                </a:lnTo>
                <a:lnTo>
                  <a:pt x="257" y="613"/>
                </a:lnTo>
                <a:lnTo>
                  <a:pt x="254" y="612"/>
                </a:lnTo>
                <a:lnTo>
                  <a:pt x="251" y="612"/>
                </a:lnTo>
                <a:lnTo>
                  <a:pt x="248" y="611"/>
                </a:lnTo>
                <a:lnTo>
                  <a:pt x="245" y="609"/>
                </a:lnTo>
                <a:lnTo>
                  <a:pt x="243" y="607"/>
                </a:lnTo>
                <a:lnTo>
                  <a:pt x="241" y="605"/>
                </a:lnTo>
                <a:lnTo>
                  <a:pt x="239" y="602"/>
                </a:lnTo>
                <a:lnTo>
                  <a:pt x="239" y="597"/>
                </a:lnTo>
                <a:lnTo>
                  <a:pt x="239" y="593"/>
                </a:lnTo>
                <a:lnTo>
                  <a:pt x="240" y="589"/>
                </a:lnTo>
                <a:lnTo>
                  <a:pt x="242" y="586"/>
                </a:lnTo>
                <a:lnTo>
                  <a:pt x="244" y="582"/>
                </a:lnTo>
                <a:lnTo>
                  <a:pt x="248" y="579"/>
                </a:lnTo>
                <a:lnTo>
                  <a:pt x="256" y="571"/>
                </a:lnTo>
                <a:lnTo>
                  <a:pt x="264" y="564"/>
                </a:lnTo>
                <a:lnTo>
                  <a:pt x="272" y="556"/>
                </a:lnTo>
                <a:lnTo>
                  <a:pt x="280" y="547"/>
                </a:lnTo>
                <a:lnTo>
                  <a:pt x="286" y="540"/>
                </a:lnTo>
                <a:lnTo>
                  <a:pt x="290" y="533"/>
                </a:lnTo>
                <a:lnTo>
                  <a:pt x="294" y="526"/>
                </a:lnTo>
                <a:lnTo>
                  <a:pt x="298" y="518"/>
                </a:lnTo>
                <a:lnTo>
                  <a:pt x="300" y="510"/>
                </a:lnTo>
                <a:lnTo>
                  <a:pt x="302" y="502"/>
                </a:lnTo>
                <a:lnTo>
                  <a:pt x="303" y="493"/>
                </a:lnTo>
                <a:lnTo>
                  <a:pt x="303" y="484"/>
                </a:lnTo>
                <a:lnTo>
                  <a:pt x="302" y="475"/>
                </a:lnTo>
                <a:lnTo>
                  <a:pt x="300" y="467"/>
                </a:lnTo>
                <a:lnTo>
                  <a:pt x="298" y="458"/>
                </a:lnTo>
                <a:lnTo>
                  <a:pt x="294" y="450"/>
                </a:lnTo>
                <a:lnTo>
                  <a:pt x="290" y="442"/>
                </a:lnTo>
                <a:lnTo>
                  <a:pt x="274" y="446"/>
                </a:lnTo>
                <a:lnTo>
                  <a:pt x="258" y="451"/>
                </a:lnTo>
                <a:lnTo>
                  <a:pt x="243" y="455"/>
                </a:lnTo>
                <a:lnTo>
                  <a:pt x="240" y="456"/>
                </a:lnTo>
                <a:lnTo>
                  <a:pt x="238" y="455"/>
                </a:lnTo>
                <a:lnTo>
                  <a:pt x="236" y="455"/>
                </a:lnTo>
                <a:lnTo>
                  <a:pt x="233" y="453"/>
                </a:lnTo>
                <a:lnTo>
                  <a:pt x="220" y="439"/>
                </a:lnTo>
                <a:lnTo>
                  <a:pt x="206" y="424"/>
                </a:lnTo>
                <a:lnTo>
                  <a:pt x="198" y="431"/>
                </a:lnTo>
                <a:lnTo>
                  <a:pt x="182" y="445"/>
                </a:lnTo>
                <a:lnTo>
                  <a:pt x="174" y="452"/>
                </a:lnTo>
                <a:lnTo>
                  <a:pt x="166" y="459"/>
                </a:lnTo>
                <a:lnTo>
                  <a:pt x="158" y="465"/>
                </a:lnTo>
                <a:lnTo>
                  <a:pt x="149" y="471"/>
                </a:lnTo>
                <a:lnTo>
                  <a:pt x="140" y="476"/>
                </a:lnTo>
                <a:lnTo>
                  <a:pt x="139" y="475"/>
                </a:lnTo>
                <a:lnTo>
                  <a:pt x="138" y="474"/>
                </a:lnTo>
                <a:lnTo>
                  <a:pt x="140" y="471"/>
                </a:lnTo>
                <a:lnTo>
                  <a:pt x="141" y="468"/>
                </a:lnTo>
                <a:lnTo>
                  <a:pt x="143" y="465"/>
                </a:lnTo>
                <a:lnTo>
                  <a:pt x="145" y="462"/>
                </a:lnTo>
                <a:lnTo>
                  <a:pt x="184" y="414"/>
                </a:lnTo>
                <a:lnTo>
                  <a:pt x="187" y="411"/>
                </a:lnTo>
                <a:lnTo>
                  <a:pt x="189" y="408"/>
                </a:lnTo>
                <a:lnTo>
                  <a:pt x="175" y="394"/>
                </a:lnTo>
                <a:lnTo>
                  <a:pt x="160" y="380"/>
                </a:lnTo>
                <a:lnTo>
                  <a:pt x="159" y="378"/>
                </a:lnTo>
                <a:lnTo>
                  <a:pt x="158" y="376"/>
                </a:lnTo>
                <a:lnTo>
                  <a:pt x="157" y="374"/>
                </a:lnTo>
                <a:lnTo>
                  <a:pt x="157" y="372"/>
                </a:lnTo>
                <a:lnTo>
                  <a:pt x="158" y="370"/>
                </a:lnTo>
                <a:lnTo>
                  <a:pt x="164" y="347"/>
                </a:lnTo>
                <a:lnTo>
                  <a:pt x="171" y="323"/>
                </a:lnTo>
                <a:lnTo>
                  <a:pt x="162" y="318"/>
                </a:lnTo>
                <a:lnTo>
                  <a:pt x="153" y="315"/>
                </a:lnTo>
                <a:lnTo>
                  <a:pt x="144" y="312"/>
                </a:lnTo>
                <a:lnTo>
                  <a:pt x="135" y="311"/>
                </a:lnTo>
                <a:lnTo>
                  <a:pt x="126" y="310"/>
                </a:lnTo>
                <a:lnTo>
                  <a:pt x="116" y="310"/>
                </a:lnTo>
                <a:lnTo>
                  <a:pt x="107" y="312"/>
                </a:lnTo>
                <a:lnTo>
                  <a:pt x="97" y="315"/>
                </a:lnTo>
                <a:lnTo>
                  <a:pt x="89" y="318"/>
                </a:lnTo>
                <a:lnTo>
                  <a:pt x="81" y="322"/>
                </a:lnTo>
                <a:lnTo>
                  <a:pt x="73" y="327"/>
                </a:lnTo>
                <a:lnTo>
                  <a:pt x="65" y="333"/>
                </a:lnTo>
                <a:lnTo>
                  <a:pt x="58" y="339"/>
                </a:lnTo>
                <a:lnTo>
                  <a:pt x="52" y="345"/>
                </a:lnTo>
                <a:lnTo>
                  <a:pt x="45" y="352"/>
                </a:lnTo>
                <a:lnTo>
                  <a:pt x="39" y="359"/>
                </a:lnTo>
                <a:lnTo>
                  <a:pt x="33" y="366"/>
                </a:lnTo>
                <a:lnTo>
                  <a:pt x="30" y="369"/>
                </a:lnTo>
                <a:lnTo>
                  <a:pt x="27" y="372"/>
                </a:lnTo>
                <a:lnTo>
                  <a:pt x="23" y="373"/>
                </a:lnTo>
                <a:lnTo>
                  <a:pt x="20" y="374"/>
                </a:lnTo>
                <a:lnTo>
                  <a:pt x="15" y="374"/>
                </a:lnTo>
                <a:lnTo>
                  <a:pt x="11" y="374"/>
                </a:lnTo>
                <a:lnTo>
                  <a:pt x="8" y="372"/>
                </a:lnTo>
                <a:lnTo>
                  <a:pt x="5" y="371"/>
                </a:lnTo>
                <a:lnTo>
                  <a:pt x="3" y="368"/>
                </a:lnTo>
                <a:lnTo>
                  <a:pt x="2" y="366"/>
                </a:lnTo>
                <a:lnTo>
                  <a:pt x="1" y="363"/>
                </a:lnTo>
                <a:lnTo>
                  <a:pt x="0" y="360"/>
                </a:lnTo>
                <a:lnTo>
                  <a:pt x="0" y="357"/>
                </a:lnTo>
                <a:lnTo>
                  <a:pt x="0" y="350"/>
                </a:lnTo>
                <a:lnTo>
                  <a:pt x="1" y="344"/>
                </a:lnTo>
                <a:lnTo>
                  <a:pt x="1" y="337"/>
                </a:lnTo>
                <a:lnTo>
                  <a:pt x="2" y="331"/>
                </a:lnTo>
                <a:lnTo>
                  <a:pt x="4" y="324"/>
                </a:lnTo>
                <a:lnTo>
                  <a:pt x="10" y="308"/>
                </a:lnTo>
                <a:lnTo>
                  <a:pt x="16" y="291"/>
                </a:lnTo>
                <a:lnTo>
                  <a:pt x="23" y="275"/>
                </a:lnTo>
                <a:lnTo>
                  <a:pt x="30" y="259"/>
                </a:lnTo>
                <a:lnTo>
                  <a:pt x="38" y="244"/>
                </a:lnTo>
                <a:lnTo>
                  <a:pt x="46" y="229"/>
                </a:lnTo>
                <a:lnTo>
                  <a:pt x="55" y="214"/>
                </a:lnTo>
                <a:lnTo>
                  <a:pt x="65" y="200"/>
                </a:lnTo>
                <a:lnTo>
                  <a:pt x="76" y="186"/>
                </a:lnTo>
                <a:lnTo>
                  <a:pt x="87" y="172"/>
                </a:lnTo>
                <a:lnTo>
                  <a:pt x="94" y="165"/>
                </a:lnTo>
                <a:lnTo>
                  <a:pt x="102" y="158"/>
                </a:lnTo>
                <a:lnTo>
                  <a:pt x="110" y="152"/>
                </a:lnTo>
                <a:lnTo>
                  <a:pt x="118" y="146"/>
                </a:lnTo>
                <a:lnTo>
                  <a:pt x="126" y="141"/>
                </a:lnTo>
                <a:lnTo>
                  <a:pt x="135" y="137"/>
                </a:lnTo>
                <a:lnTo>
                  <a:pt x="144" y="133"/>
                </a:lnTo>
                <a:lnTo>
                  <a:pt x="154" y="130"/>
                </a:lnTo>
                <a:lnTo>
                  <a:pt x="164" y="128"/>
                </a:lnTo>
                <a:lnTo>
                  <a:pt x="174" y="126"/>
                </a:lnTo>
                <a:lnTo>
                  <a:pt x="185" y="126"/>
                </a:lnTo>
                <a:lnTo>
                  <a:pt x="196" y="126"/>
                </a:lnTo>
                <a:lnTo>
                  <a:pt x="206" y="127"/>
                </a:lnTo>
                <a:lnTo>
                  <a:pt x="216" y="129"/>
                </a:lnTo>
                <a:lnTo>
                  <a:pt x="226" y="132"/>
                </a:lnTo>
                <a:lnTo>
                  <a:pt x="236" y="136"/>
                </a:lnTo>
                <a:lnTo>
                  <a:pt x="246" y="140"/>
                </a:lnTo>
                <a:lnTo>
                  <a:pt x="255" y="145"/>
                </a:lnTo>
                <a:lnTo>
                  <a:pt x="264" y="134"/>
                </a:lnTo>
                <a:lnTo>
                  <a:pt x="274" y="123"/>
                </a:lnTo>
                <a:lnTo>
                  <a:pt x="284" y="112"/>
                </a:lnTo>
                <a:lnTo>
                  <a:pt x="294" y="101"/>
                </a:lnTo>
                <a:lnTo>
                  <a:pt x="304" y="90"/>
                </a:lnTo>
                <a:lnTo>
                  <a:pt x="317" y="78"/>
                </a:lnTo>
                <a:lnTo>
                  <a:pt x="331" y="66"/>
                </a:lnTo>
                <a:lnTo>
                  <a:pt x="345" y="56"/>
                </a:lnTo>
                <a:lnTo>
                  <a:pt x="360" y="46"/>
                </a:lnTo>
                <a:lnTo>
                  <a:pt x="375" y="37"/>
                </a:lnTo>
                <a:lnTo>
                  <a:pt x="390" y="29"/>
                </a:lnTo>
                <a:lnTo>
                  <a:pt x="406" y="23"/>
                </a:lnTo>
                <a:lnTo>
                  <a:pt x="422" y="16"/>
                </a:lnTo>
                <a:lnTo>
                  <a:pt x="439" y="11"/>
                </a:lnTo>
                <a:lnTo>
                  <a:pt x="456" y="7"/>
                </a:lnTo>
                <a:lnTo>
                  <a:pt x="473" y="4"/>
                </a:lnTo>
                <a:lnTo>
                  <a:pt x="491" y="2"/>
                </a:lnTo>
                <a:lnTo>
                  <a:pt x="509" y="0"/>
                </a:lnTo>
                <a:lnTo>
                  <a:pt x="526" y="0"/>
                </a:lnTo>
                <a:close/>
              </a:path>
            </a:pathLst>
          </a:custGeom>
          <a:solidFill>
            <a:schemeClr val="bg1"/>
          </a:solidFill>
          <a:ln w="0">
            <a:noFill/>
            <a:prstDash val="solid"/>
            <a:round/>
            <a:headEnd/>
            <a:tailEnd/>
          </a:ln>
        </p:spPr>
        <p:txBody>
          <a:bodyPr vert="horz" wrap="square" lIns="91404" tIns="45702" rIns="91404" bIns="45702" numCol="1" anchor="t" anchorCtr="0" compatLnSpc="1">
            <a:prstTxWarp prst="textNoShape">
              <a:avLst/>
            </a:prstTxWarp>
          </a:bodyPr>
          <a:lstStyle/>
          <a:p>
            <a:endParaRPr lang="en-US"/>
          </a:p>
        </p:txBody>
      </p:sp>
      <p:grpSp>
        <p:nvGrpSpPr>
          <p:cNvPr id="47" name="Group 46">
            <a:extLst>
              <a:ext uri="{FF2B5EF4-FFF2-40B4-BE49-F238E27FC236}">
                <a16:creationId xmlns:a16="http://schemas.microsoft.com/office/drawing/2014/main" id="{754B23B8-7F47-BB99-5F4B-D0C6564E40C8}"/>
              </a:ext>
            </a:extLst>
          </p:cNvPr>
          <p:cNvGrpSpPr/>
          <p:nvPr/>
        </p:nvGrpSpPr>
        <p:grpSpPr>
          <a:xfrm>
            <a:off x="5121722" y="3372543"/>
            <a:ext cx="364319" cy="374591"/>
            <a:chOff x="5116513" y="2459038"/>
            <a:chExt cx="844550" cy="868362"/>
          </a:xfrm>
          <a:solidFill>
            <a:schemeClr val="bg1"/>
          </a:solidFill>
        </p:grpSpPr>
        <p:sp>
          <p:nvSpPr>
            <p:cNvPr id="48" name="Freeform 22">
              <a:extLst>
                <a:ext uri="{FF2B5EF4-FFF2-40B4-BE49-F238E27FC236}">
                  <a16:creationId xmlns:a16="http://schemas.microsoft.com/office/drawing/2014/main" id="{CEEF3CA4-2C4C-0A87-B6C9-4E17469A9A78}"/>
                </a:ext>
              </a:extLst>
            </p:cNvPr>
            <p:cNvSpPr>
              <a:spLocks noEditPoints="1"/>
            </p:cNvSpPr>
            <p:nvPr/>
          </p:nvSpPr>
          <p:spPr bwMode="auto">
            <a:xfrm>
              <a:off x="5314950" y="2632075"/>
              <a:ext cx="447675" cy="695325"/>
            </a:xfrm>
            <a:custGeom>
              <a:avLst/>
              <a:gdLst>
                <a:gd name="T0" fmla="*/ 59 w 119"/>
                <a:gd name="T1" fmla="*/ 0 h 184"/>
                <a:gd name="T2" fmla="*/ 59 w 119"/>
                <a:gd name="T3" fmla="*/ 0 h 184"/>
                <a:gd name="T4" fmla="*/ 0 w 119"/>
                <a:gd name="T5" fmla="*/ 59 h 184"/>
                <a:gd name="T6" fmla="*/ 21 w 119"/>
                <a:gd name="T7" fmla="*/ 116 h 184"/>
                <a:gd name="T8" fmla="*/ 32 w 119"/>
                <a:gd name="T9" fmla="*/ 141 h 184"/>
                <a:gd name="T10" fmla="*/ 33 w 119"/>
                <a:gd name="T11" fmla="*/ 149 h 184"/>
                <a:gd name="T12" fmla="*/ 33 w 119"/>
                <a:gd name="T13" fmla="*/ 150 h 184"/>
                <a:gd name="T14" fmla="*/ 32 w 119"/>
                <a:gd name="T15" fmla="*/ 153 h 184"/>
                <a:gd name="T16" fmla="*/ 35 w 119"/>
                <a:gd name="T17" fmla="*/ 158 h 184"/>
                <a:gd name="T18" fmla="*/ 28 w 119"/>
                <a:gd name="T19" fmla="*/ 165 h 184"/>
                <a:gd name="T20" fmla="*/ 35 w 119"/>
                <a:gd name="T21" fmla="*/ 172 h 184"/>
                <a:gd name="T22" fmla="*/ 32 w 119"/>
                <a:gd name="T23" fmla="*/ 178 h 184"/>
                <a:gd name="T24" fmla="*/ 38 w 119"/>
                <a:gd name="T25" fmla="*/ 184 h 184"/>
                <a:gd name="T26" fmla="*/ 81 w 119"/>
                <a:gd name="T27" fmla="*/ 184 h 184"/>
                <a:gd name="T28" fmla="*/ 87 w 119"/>
                <a:gd name="T29" fmla="*/ 178 h 184"/>
                <a:gd name="T30" fmla="*/ 59 w 119"/>
                <a:gd name="T31" fmla="*/ 172 h 184"/>
                <a:gd name="T32" fmla="*/ 90 w 119"/>
                <a:gd name="T33" fmla="*/ 165 h 184"/>
                <a:gd name="T34" fmla="*/ 51 w 119"/>
                <a:gd name="T35" fmla="*/ 158 h 184"/>
                <a:gd name="T36" fmla="*/ 87 w 119"/>
                <a:gd name="T37" fmla="*/ 153 h 184"/>
                <a:gd name="T38" fmla="*/ 86 w 119"/>
                <a:gd name="T39" fmla="*/ 150 h 184"/>
                <a:gd name="T40" fmla="*/ 86 w 119"/>
                <a:gd name="T41" fmla="*/ 149 h 184"/>
                <a:gd name="T42" fmla="*/ 86 w 119"/>
                <a:gd name="T43" fmla="*/ 141 h 184"/>
                <a:gd name="T44" fmla="*/ 98 w 119"/>
                <a:gd name="T45" fmla="*/ 117 h 184"/>
                <a:gd name="T46" fmla="*/ 119 w 119"/>
                <a:gd name="T47" fmla="*/ 59 h 184"/>
                <a:gd name="T48" fmla="*/ 59 w 119"/>
                <a:gd name="T49" fmla="*/ 0 h 184"/>
                <a:gd name="T50" fmla="*/ 82 w 119"/>
                <a:gd name="T51" fmla="*/ 40 h 184"/>
                <a:gd name="T52" fmla="*/ 63 w 119"/>
                <a:gd name="T53" fmla="*/ 74 h 184"/>
                <a:gd name="T54" fmla="*/ 80 w 119"/>
                <a:gd name="T55" fmla="*/ 74 h 184"/>
                <a:gd name="T56" fmla="*/ 81 w 119"/>
                <a:gd name="T57" fmla="*/ 75 h 184"/>
                <a:gd name="T58" fmla="*/ 81 w 119"/>
                <a:gd name="T59" fmla="*/ 77 h 184"/>
                <a:gd name="T60" fmla="*/ 51 w 119"/>
                <a:gd name="T61" fmla="*/ 118 h 184"/>
                <a:gd name="T62" fmla="*/ 50 w 119"/>
                <a:gd name="T63" fmla="*/ 119 h 184"/>
                <a:gd name="T64" fmla="*/ 49 w 119"/>
                <a:gd name="T65" fmla="*/ 119 h 184"/>
                <a:gd name="T66" fmla="*/ 49 w 119"/>
                <a:gd name="T67" fmla="*/ 117 h 184"/>
                <a:gd name="T68" fmla="*/ 62 w 119"/>
                <a:gd name="T69" fmla="*/ 84 h 184"/>
                <a:gd name="T70" fmla="*/ 44 w 119"/>
                <a:gd name="T71" fmla="*/ 84 h 184"/>
                <a:gd name="T72" fmla="*/ 43 w 119"/>
                <a:gd name="T73" fmla="*/ 83 h 184"/>
                <a:gd name="T74" fmla="*/ 43 w 119"/>
                <a:gd name="T75" fmla="*/ 82 h 184"/>
                <a:gd name="T76" fmla="*/ 63 w 119"/>
                <a:gd name="T77" fmla="*/ 38 h 184"/>
                <a:gd name="T78" fmla="*/ 65 w 119"/>
                <a:gd name="T79" fmla="*/ 38 h 184"/>
                <a:gd name="T80" fmla="*/ 81 w 119"/>
                <a:gd name="T81" fmla="*/ 38 h 184"/>
                <a:gd name="T82" fmla="*/ 82 w 119"/>
                <a:gd name="T83" fmla="*/ 38 h 184"/>
                <a:gd name="T84" fmla="*/ 82 w 119"/>
                <a:gd name="T85" fmla="*/ 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84">
                  <a:moveTo>
                    <a:pt x="59" y="0"/>
                  </a:moveTo>
                  <a:cubicBezTo>
                    <a:pt x="59" y="0"/>
                    <a:pt x="59" y="0"/>
                    <a:pt x="59" y="0"/>
                  </a:cubicBezTo>
                  <a:cubicBezTo>
                    <a:pt x="26" y="0"/>
                    <a:pt x="0" y="26"/>
                    <a:pt x="0" y="59"/>
                  </a:cubicBezTo>
                  <a:cubicBezTo>
                    <a:pt x="0" y="81"/>
                    <a:pt x="11" y="100"/>
                    <a:pt x="21" y="116"/>
                  </a:cubicBezTo>
                  <a:cubicBezTo>
                    <a:pt x="27" y="126"/>
                    <a:pt x="32" y="135"/>
                    <a:pt x="32" y="141"/>
                  </a:cubicBezTo>
                  <a:cubicBezTo>
                    <a:pt x="33" y="149"/>
                    <a:pt x="33" y="149"/>
                    <a:pt x="33" y="149"/>
                  </a:cubicBezTo>
                  <a:cubicBezTo>
                    <a:pt x="33" y="150"/>
                    <a:pt x="33" y="150"/>
                    <a:pt x="33" y="150"/>
                  </a:cubicBezTo>
                  <a:cubicBezTo>
                    <a:pt x="32" y="151"/>
                    <a:pt x="32" y="152"/>
                    <a:pt x="32" y="153"/>
                  </a:cubicBezTo>
                  <a:cubicBezTo>
                    <a:pt x="32" y="155"/>
                    <a:pt x="35" y="156"/>
                    <a:pt x="35" y="158"/>
                  </a:cubicBezTo>
                  <a:cubicBezTo>
                    <a:pt x="35" y="160"/>
                    <a:pt x="28" y="161"/>
                    <a:pt x="28" y="165"/>
                  </a:cubicBezTo>
                  <a:cubicBezTo>
                    <a:pt x="28" y="169"/>
                    <a:pt x="35" y="170"/>
                    <a:pt x="35" y="172"/>
                  </a:cubicBezTo>
                  <a:cubicBezTo>
                    <a:pt x="35" y="175"/>
                    <a:pt x="32" y="176"/>
                    <a:pt x="32" y="178"/>
                  </a:cubicBezTo>
                  <a:cubicBezTo>
                    <a:pt x="32" y="181"/>
                    <a:pt x="35" y="184"/>
                    <a:pt x="38" y="184"/>
                  </a:cubicBezTo>
                  <a:cubicBezTo>
                    <a:pt x="81" y="184"/>
                    <a:pt x="81" y="184"/>
                    <a:pt x="81" y="184"/>
                  </a:cubicBezTo>
                  <a:cubicBezTo>
                    <a:pt x="84" y="184"/>
                    <a:pt x="87" y="181"/>
                    <a:pt x="87" y="178"/>
                  </a:cubicBezTo>
                  <a:cubicBezTo>
                    <a:pt x="87" y="173"/>
                    <a:pt x="69" y="172"/>
                    <a:pt x="59" y="172"/>
                  </a:cubicBezTo>
                  <a:cubicBezTo>
                    <a:pt x="70" y="172"/>
                    <a:pt x="90" y="170"/>
                    <a:pt x="90" y="165"/>
                  </a:cubicBezTo>
                  <a:cubicBezTo>
                    <a:pt x="90" y="158"/>
                    <a:pt x="51" y="158"/>
                    <a:pt x="51" y="158"/>
                  </a:cubicBezTo>
                  <a:cubicBezTo>
                    <a:pt x="51" y="158"/>
                    <a:pt x="87" y="158"/>
                    <a:pt x="87" y="153"/>
                  </a:cubicBezTo>
                  <a:cubicBezTo>
                    <a:pt x="87" y="152"/>
                    <a:pt x="86" y="151"/>
                    <a:pt x="86" y="150"/>
                  </a:cubicBezTo>
                  <a:cubicBezTo>
                    <a:pt x="86" y="149"/>
                    <a:pt x="86" y="149"/>
                    <a:pt x="86" y="149"/>
                  </a:cubicBezTo>
                  <a:cubicBezTo>
                    <a:pt x="86" y="141"/>
                    <a:pt x="86" y="141"/>
                    <a:pt x="86" y="141"/>
                  </a:cubicBezTo>
                  <a:cubicBezTo>
                    <a:pt x="86" y="135"/>
                    <a:pt x="92" y="127"/>
                    <a:pt x="98" y="117"/>
                  </a:cubicBezTo>
                  <a:cubicBezTo>
                    <a:pt x="107" y="101"/>
                    <a:pt x="119" y="82"/>
                    <a:pt x="119" y="59"/>
                  </a:cubicBezTo>
                  <a:cubicBezTo>
                    <a:pt x="119" y="26"/>
                    <a:pt x="92" y="0"/>
                    <a:pt x="59" y="0"/>
                  </a:cubicBezTo>
                  <a:close/>
                  <a:moveTo>
                    <a:pt x="82" y="40"/>
                  </a:moveTo>
                  <a:cubicBezTo>
                    <a:pt x="63" y="74"/>
                    <a:pt x="63" y="74"/>
                    <a:pt x="63" y="74"/>
                  </a:cubicBezTo>
                  <a:cubicBezTo>
                    <a:pt x="80" y="74"/>
                    <a:pt x="80" y="74"/>
                    <a:pt x="80" y="74"/>
                  </a:cubicBezTo>
                  <a:cubicBezTo>
                    <a:pt x="80" y="74"/>
                    <a:pt x="81" y="74"/>
                    <a:pt x="81" y="75"/>
                  </a:cubicBezTo>
                  <a:cubicBezTo>
                    <a:pt x="82" y="76"/>
                    <a:pt x="82" y="76"/>
                    <a:pt x="81" y="77"/>
                  </a:cubicBezTo>
                  <a:cubicBezTo>
                    <a:pt x="51" y="118"/>
                    <a:pt x="51" y="118"/>
                    <a:pt x="51" y="118"/>
                  </a:cubicBezTo>
                  <a:cubicBezTo>
                    <a:pt x="51" y="119"/>
                    <a:pt x="51" y="119"/>
                    <a:pt x="50" y="119"/>
                  </a:cubicBezTo>
                  <a:cubicBezTo>
                    <a:pt x="50" y="119"/>
                    <a:pt x="50" y="119"/>
                    <a:pt x="49" y="119"/>
                  </a:cubicBezTo>
                  <a:cubicBezTo>
                    <a:pt x="49" y="118"/>
                    <a:pt x="48" y="117"/>
                    <a:pt x="49" y="117"/>
                  </a:cubicBezTo>
                  <a:cubicBezTo>
                    <a:pt x="62" y="84"/>
                    <a:pt x="62" y="84"/>
                    <a:pt x="62" y="84"/>
                  </a:cubicBezTo>
                  <a:cubicBezTo>
                    <a:pt x="44" y="84"/>
                    <a:pt x="44" y="84"/>
                    <a:pt x="44" y="84"/>
                  </a:cubicBezTo>
                  <a:cubicBezTo>
                    <a:pt x="44" y="84"/>
                    <a:pt x="43" y="84"/>
                    <a:pt x="43" y="83"/>
                  </a:cubicBezTo>
                  <a:cubicBezTo>
                    <a:pt x="43" y="83"/>
                    <a:pt x="43" y="82"/>
                    <a:pt x="43" y="82"/>
                  </a:cubicBezTo>
                  <a:cubicBezTo>
                    <a:pt x="63" y="38"/>
                    <a:pt x="63" y="38"/>
                    <a:pt x="63" y="38"/>
                  </a:cubicBezTo>
                  <a:cubicBezTo>
                    <a:pt x="64" y="38"/>
                    <a:pt x="64" y="38"/>
                    <a:pt x="65" y="38"/>
                  </a:cubicBezTo>
                  <a:cubicBezTo>
                    <a:pt x="81" y="38"/>
                    <a:pt x="81" y="38"/>
                    <a:pt x="81" y="38"/>
                  </a:cubicBezTo>
                  <a:cubicBezTo>
                    <a:pt x="81" y="38"/>
                    <a:pt x="82" y="38"/>
                    <a:pt x="82" y="38"/>
                  </a:cubicBezTo>
                  <a:cubicBezTo>
                    <a:pt x="83" y="39"/>
                    <a:pt x="83" y="39"/>
                    <a:pt x="8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a:extLst>
                <a:ext uri="{FF2B5EF4-FFF2-40B4-BE49-F238E27FC236}">
                  <a16:creationId xmlns:a16="http://schemas.microsoft.com/office/drawing/2014/main" id="{C38196C3-59FB-5BD1-B209-25D004255F4E}"/>
                </a:ext>
              </a:extLst>
            </p:cNvPr>
            <p:cNvSpPr>
              <a:spLocks/>
            </p:cNvSpPr>
            <p:nvPr/>
          </p:nvSpPr>
          <p:spPr bwMode="auto">
            <a:xfrm>
              <a:off x="5641975" y="2459038"/>
              <a:ext cx="115888" cy="166688"/>
            </a:xfrm>
            <a:custGeom>
              <a:avLst/>
              <a:gdLst>
                <a:gd name="T0" fmla="*/ 6 w 31"/>
                <a:gd name="T1" fmla="*/ 43 h 44"/>
                <a:gd name="T2" fmla="*/ 10 w 31"/>
                <a:gd name="T3" fmla="*/ 44 h 44"/>
                <a:gd name="T4" fmla="*/ 17 w 31"/>
                <a:gd name="T5" fmla="*/ 39 h 44"/>
                <a:gd name="T6" fmla="*/ 29 w 31"/>
                <a:gd name="T7" fmla="*/ 14 h 44"/>
                <a:gd name="T8" fmla="*/ 25 w 31"/>
                <a:gd name="T9" fmla="*/ 3 h 44"/>
                <a:gd name="T10" fmla="*/ 14 w 31"/>
                <a:gd name="T11" fmla="*/ 6 h 44"/>
                <a:gd name="T12" fmla="*/ 2 w 31"/>
                <a:gd name="T13" fmla="*/ 31 h 44"/>
                <a:gd name="T14" fmla="*/ 6 w 31"/>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4">
                  <a:moveTo>
                    <a:pt x="6" y="43"/>
                  </a:moveTo>
                  <a:cubicBezTo>
                    <a:pt x="7" y="43"/>
                    <a:pt x="8" y="44"/>
                    <a:pt x="10" y="44"/>
                  </a:cubicBezTo>
                  <a:cubicBezTo>
                    <a:pt x="13" y="44"/>
                    <a:pt x="16" y="42"/>
                    <a:pt x="17" y="39"/>
                  </a:cubicBezTo>
                  <a:cubicBezTo>
                    <a:pt x="29" y="14"/>
                    <a:pt x="29" y="14"/>
                    <a:pt x="29" y="14"/>
                  </a:cubicBezTo>
                  <a:cubicBezTo>
                    <a:pt x="31" y="10"/>
                    <a:pt x="30" y="5"/>
                    <a:pt x="25" y="3"/>
                  </a:cubicBezTo>
                  <a:cubicBezTo>
                    <a:pt x="21" y="0"/>
                    <a:pt x="16" y="2"/>
                    <a:pt x="14" y="6"/>
                  </a:cubicBezTo>
                  <a:cubicBezTo>
                    <a:pt x="2" y="31"/>
                    <a:pt x="2" y="31"/>
                    <a:pt x="2" y="31"/>
                  </a:cubicBezTo>
                  <a:cubicBezTo>
                    <a:pt x="0" y="36"/>
                    <a:pt x="2" y="41"/>
                    <a:pt x="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4">
              <a:extLst>
                <a:ext uri="{FF2B5EF4-FFF2-40B4-BE49-F238E27FC236}">
                  <a16:creationId xmlns:a16="http://schemas.microsoft.com/office/drawing/2014/main" id="{2445F64D-1C18-02B2-D6D4-C20C3ED1E464}"/>
                </a:ext>
              </a:extLst>
            </p:cNvPr>
            <p:cNvSpPr>
              <a:spLocks/>
            </p:cNvSpPr>
            <p:nvPr/>
          </p:nvSpPr>
          <p:spPr bwMode="auto">
            <a:xfrm>
              <a:off x="5314950" y="2459038"/>
              <a:ext cx="120650" cy="166688"/>
            </a:xfrm>
            <a:custGeom>
              <a:avLst/>
              <a:gdLst>
                <a:gd name="T0" fmla="*/ 14 w 32"/>
                <a:gd name="T1" fmla="*/ 39 h 44"/>
                <a:gd name="T2" fmla="*/ 22 w 32"/>
                <a:gd name="T3" fmla="*/ 44 h 44"/>
                <a:gd name="T4" fmla="*/ 26 w 32"/>
                <a:gd name="T5" fmla="*/ 43 h 44"/>
                <a:gd name="T6" fmla="*/ 30 w 32"/>
                <a:gd name="T7" fmla="*/ 31 h 44"/>
                <a:gd name="T8" fmla="*/ 18 w 32"/>
                <a:gd name="T9" fmla="*/ 6 h 44"/>
                <a:gd name="T10" fmla="*/ 6 w 32"/>
                <a:gd name="T11" fmla="*/ 3 h 44"/>
                <a:gd name="T12" fmla="*/ 2 w 32"/>
                <a:gd name="T13" fmla="*/ 14 h 44"/>
                <a:gd name="T14" fmla="*/ 14 w 32"/>
                <a:gd name="T15" fmla="*/ 39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4">
                  <a:moveTo>
                    <a:pt x="14" y="39"/>
                  </a:moveTo>
                  <a:cubicBezTo>
                    <a:pt x="16" y="42"/>
                    <a:pt x="19" y="44"/>
                    <a:pt x="22" y="44"/>
                  </a:cubicBezTo>
                  <a:cubicBezTo>
                    <a:pt x="23" y="44"/>
                    <a:pt x="25" y="43"/>
                    <a:pt x="26" y="43"/>
                  </a:cubicBezTo>
                  <a:cubicBezTo>
                    <a:pt x="30" y="41"/>
                    <a:pt x="32" y="36"/>
                    <a:pt x="30" y="31"/>
                  </a:cubicBezTo>
                  <a:cubicBezTo>
                    <a:pt x="18" y="6"/>
                    <a:pt x="18" y="6"/>
                    <a:pt x="18" y="6"/>
                  </a:cubicBezTo>
                  <a:cubicBezTo>
                    <a:pt x="16" y="2"/>
                    <a:pt x="10" y="0"/>
                    <a:pt x="6" y="3"/>
                  </a:cubicBezTo>
                  <a:cubicBezTo>
                    <a:pt x="2" y="5"/>
                    <a:pt x="0" y="10"/>
                    <a:pt x="2" y="14"/>
                  </a:cubicBezTo>
                  <a:lnTo>
                    <a:pt x="1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
              <a:extLst>
                <a:ext uri="{FF2B5EF4-FFF2-40B4-BE49-F238E27FC236}">
                  <a16:creationId xmlns:a16="http://schemas.microsoft.com/office/drawing/2014/main" id="{70B9AFF7-7433-3A85-9E86-78D33EFA2ED8}"/>
                </a:ext>
              </a:extLst>
            </p:cNvPr>
            <p:cNvSpPr>
              <a:spLocks/>
            </p:cNvSpPr>
            <p:nvPr/>
          </p:nvSpPr>
          <p:spPr bwMode="auto">
            <a:xfrm>
              <a:off x="5792788" y="2760663"/>
              <a:ext cx="168275" cy="106363"/>
            </a:xfrm>
            <a:custGeom>
              <a:avLst/>
              <a:gdLst>
                <a:gd name="T0" fmla="*/ 43 w 45"/>
                <a:gd name="T1" fmla="*/ 7 h 28"/>
                <a:gd name="T2" fmla="*/ 33 w 45"/>
                <a:gd name="T3" fmla="*/ 2 h 28"/>
                <a:gd name="T4" fmla="*/ 6 w 45"/>
                <a:gd name="T5" fmla="*/ 11 h 28"/>
                <a:gd name="T6" fmla="*/ 1 w 45"/>
                <a:gd name="T7" fmla="*/ 22 h 28"/>
                <a:gd name="T8" fmla="*/ 9 w 45"/>
                <a:gd name="T9" fmla="*/ 28 h 28"/>
                <a:gd name="T10" fmla="*/ 12 w 45"/>
                <a:gd name="T11" fmla="*/ 27 h 28"/>
                <a:gd name="T12" fmla="*/ 38 w 45"/>
                <a:gd name="T13" fmla="*/ 18 h 28"/>
                <a:gd name="T14" fmla="*/ 43 w 45"/>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8">
                  <a:moveTo>
                    <a:pt x="43" y="7"/>
                  </a:moveTo>
                  <a:cubicBezTo>
                    <a:pt x="42" y="3"/>
                    <a:pt x="37" y="0"/>
                    <a:pt x="33" y="2"/>
                  </a:cubicBezTo>
                  <a:cubicBezTo>
                    <a:pt x="6" y="11"/>
                    <a:pt x="6" y="11"/>
                    <a:pt x="6" y="11"/>
                  </a:cubicBezTo>
                  <a:cubicBezTo>
                    <a:pt x="2" y="13"/>
                    <a:pt x="0" y="18"/>
                    <a:pt x="1" y="22"/>
                  </a:cubicBezTo>
                  <a:cubicBezTo>
                    <a:pt x="2" y="26"/>
                    <a:pt x="6" y="28"/>
                    <a:pt x="9" y="28"/>
                  </a:cubicBezTo>
                  <a:cubicBezTo>
                    <a:pt x="10" y="28"/>
                    <a:pt x="11" y="28"/>
                    <a:pt x="12" y="27"/>
                  </a:cubicBezTo>
                  <a:cubicBezTo>
                    <a:pt x="38" y="18"/>
                    <a:pt x="38" y="18"/>
                    <a:pt x="38" y="18"/>
                  </a:cubicBezTo>
                  <a:cubicBezTo>
                    <a:pt x="43" y="17"/>
                    <a:pt x="45" y="12"/>
                    <a:pt x="4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6">
              <a:extLst>
                <a:ext uri="{FF2B5EF4-FFF2-40B4-BE49-F238E27FC236}">
                  <a16:creationId xmlns:a16="http://schemas.microsoft.com/office/drawing/2014/main" id="{1316AD2C-31BB-6271-7D01-CFD09F036A5A}"/>
                </a:ext>
              </a:extLst>
            </p:cNvPr>
            <p:cNvSpPr>
              <a:spLocks/>
            </p:cNvSpPr>
            <p:nvPr/>
          </p:nvSpPr>
          <p:spPr bwMode="auto">
            <a:xfrm>
              <a:off x="5116513" y="2760663"/>
              <a:ext cx="168275" cy="106363"/>
            </a:xfrm>
            <a:custGeom>
              <a:avLst/>
              <a:gdLst>
                <a:gd name="T0" fmla="*/ 38 w 45"/>
                <a:gd name="T1" fmla="*/ 11 h 28"/>
                <a:gd name="T2" fmla="*/ 12 w 45"/>
                <a:gd name="T3" fmla="*/ 2 h 28"/>
                <a:gd name="T4" fmla="*/ 1 w 45"/>
                <a:gd name="T5" fmla="*/ 7 h 28"/>
                <a:gd name="T6" fmla="*/ 6 w 45"/>
                <a:gd name="T7" fmla="*/ 18 h 28"/>
                <a:gd name="T8" fmla="*/ 33 w 45"/>
                <a:gd name="T9" fmla="*/ 27 h 28"/>
                <a:gd name="T10" fmla="*/ 35 w 45"/>
                <a:gd name="T11" fmla="*/ 28 h 28"/>
                <a:gd name="T12" fmla="*/ 43 w 45"/>
                <a:gd name="T13" fmla="*/ 22 h 28"/>
                <a:gd name="T14" fmla="*/ 38 w 45"/>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8">
                  <a:moveTo>
                    <a:pt x="38" y="11"/>
                  </a:moveTo>
                  <a:cubicBezTo>
                    <a:pt x="12" y="2"/>
                    <a:pt x="12" y="2"/>
                    <a:pt x="12" y="2"/>
                  </a:cubicBezTo>
                  <a:cubicBezTo>
                    <a:pt x="8" y="0"/>
                    <a:pt x="3" y="3"/>
                    <a:pt x="1" y="7"/>
                  </a:cubicBezTo>
                  <a:cubicBezTo>
                    <a:pt x="0" y="12"/>
                    <a:pt x="2" y="17"/>
                    <a:pt x="6" y="18"/>
                  </a:cubicBezTo>
                  <a:cubicBezTo>
                    <a:pt x="33" y="27"/>
                    <a:pt x="33" y="27"/>
                    <a:pt x="33" y="27"/>
                  </a:cubicBezTo>
                  <a:cubicBezTo>
                    <a:pt x="33" y="28"/>
                    <a:pt x="34" y="28"/>
                    <a:pt x="35" y="28"/>
                  </a:cubicBezTo>
                  <a:cubicBezTo>
                    <a:pt x="39" y="28"/>
                    <a:pt x="42" y="26"/>
                    <a:pt x="43" y="22"/>
                  </a:cubicBezTo>
                  <a:cubicBezTo>
                    <a:pt x="45" y="18"/>
                    <a:pt x="43" y="13"/>
                    <a:pt x="3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2060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5"/>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28"/>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26"/>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27"/>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0" y="4330989"/>
            <a:ext cx="9144000" cy="846857"/>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sp>
        <p:nvSpPr>
          <p:cNvPr id="60" name="Freeform 59"/>
          <p:cNvSpPr/>
          <p:nvPr/>
        </p:nvSpPr>
        <p:spPr>
          <a:xfrm>
            <a:off x="-322" y="0"/>
            <a:ext cx="8770645" cy="818148"/>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24063" y="247054"/>
            <a:ext cx="9166873" cy="503738"/>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8273708" y="118277"/>
            <a:ext cx="831423" cy="128964"/>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53" name="TextBox 52"/>
          <p:cNvSpPr txBox="1"/>
          <p:nvPr/>
        </p:nvSpPr>
        <p:spPr>
          <a:xfrm>
            <a:off x="22782" y="329663"/>
            <a:ext cx="5673348" cy="369332"/>
          </a:xfrm>
          <a:prstGeom prst="rect">
            <a:avLst/>
          </a:prstGeom>
          <a:noFill/>
        </p:spPr>
        <p:txBody>
          <a:bodyPr wrap="none" rtlCol="0">
            <a:spAutoFit/>
          </a:bodyPr>
          <a:lstStyle/>
          <a:p>
            <a:pPr defTabSz="685800"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Digitally Empowered Partners and Customers</a:t>
            </a:r>
          </a:p>
        </p:txBody>
      </p:sp>
      <p:sp>
        <p:nvSpPr>
          <p:cNvPr id="2" name="TextBox 1"/>
          <p:cNvSpPr txBox="1"/>
          <p:nvPr/>
        </p:nvSpPr>
        <p:spPr>
          <a:xfrm>
            <a:off x="146958" y="1399208"/>
            <a:ext cx="5192485" cy="2112117"/>
          </a:xfrm>
          <a:prstGeom prst="rect">
            <a:avLst/>
          </a:prstGeom>
          <a:noFill/>
        </p:spPr>
        <p:txBody>
          <a:bodyPr wrap="square" rtlCol="0">
            <a:spAutoFit/>
          </a:bodyPr>
          <a:lstStyle/>
          <a:p>
            <a:pPr marL="257175" indent="-257175" defTabSz="685800" fontAlgn="auto">
              <a:spcBef>
                <a:spcPts val="0"/>
              </a:spcBef>
              <a:spcAft>
                <a:spcPts val="0"/>
              </a:spcAft>
              <a:buClr>
                <a:srgbClr val="F68621"/>
              </a:buClr>
              <a:buFont typeface="Wingdings" panose="05000000000000000000" pitchFamily="2" charset="2"/>
              <a:buChar char="§"/>
              <a:defRPr/>
            </a:pPr>
            <a:r>
              <a:rPr lang="en-IN" sz="1875" dirty="0">
                <a:solidFill>
                  <a:prstClr val="black"/>
                </a:solidFill>
                <a:latin typeface="Arial" panose="020B0604020202020204" pitchFamily="34" charset="0"/>
                <a:ea typeface="+mn-ea"/>
                <a:cs typeface="Arial" panose="020B0604020202020204" pitchFamily="34" charset="0"/>
              </a:rPr>
              <a:t>Today 100% of our customer on-boarding across all segments is digital without any paperwork</a:t>
            </a:r>
          </a:p>
          <a:p>
            <a:pPr marL="257175" indent="-257175" defTabSz="685800" fontAlgn="auto">
              <a:spcBef>
                <a:spcPts val="0"/>
              </a:spcBef>
              <a:spcAft>
                <a:spcPts val="0"/>
              </a:spcAft>
              <a:buClr>
                <a:srgbClr val="F68621"/>
              </a:buClr>
              <a:buFont typeface="Wingdings" panose="05000000000000000000" pitchFamily="2" charset="2"/>
              <a:buChar char="§"/>
              <a:defRPr/>
            </a:pPr>
            <a:endParaRPr lang="en-IN" sz="1875" dirty="0">
              <a:solidFill>
                <a:prstClr val="black"/>
              </a:solidFill>
              <a:latin typeface="Arial" panose="020B0604020202020204" pitchFamily="34" charset="0"/>
              <a:ea typeface="+mn-ea"/>
              <a:cs typeface="Arial" panose="020B0604020202020204" pitchFamily="34" charset="0"/>
            </a:endParaRPr>
          </a:p>
          <a:p>
            <a:pPr marL="257175" indent="-257175" defTabSz="685800" fontAlgn="auto">
              <a:spcBef>
                <a:spcPts val="0"/>
              </a:spcBef>
              <a:spcAft>
                <a:spcPts val="0"/>
              </a:spcAft>
              <a:buClr>
                <a:srgbClr val="F68621"/>
              </a:buClr>
              <a:buFont typeface="Wingdings" panose="05000000000000000000" pitchFamily="2" charset="2"/>
              <a:buChar char="§"/>
              <a:defRPr/>
            </a:pPr>
            <a:r>
              <a:rPr lang="en-IN" sz="1875" dirty="0">
                <a:solidFill>
                  <a:prstClr val="black"/>
                </a:solidFill>
                <a:latin typeface="Arial" panose="020B0604020202020204" pitchFamily="34" charset="0"/>
                <a:ea typeface="+mn-ea"/>
                <a:cs typeface="Arial" panose="020B0604020202020204" pitchFamily="34" charset="0"/>
              </a:rPr>
              <a:t>Our newly launched mobile app and chat bot enables our existing customers to avail our services 24/7 and anytime, anywhere</a:t>
            </a:r>
          </a:p>
        </p:txBody>
      </p:sp>
      <p:sp>
        <p:nvSpPr>
          <p:cNvPr id="3" name="Rectangle 2"/>
          <p:cNvSpPr/>
          <p:nvPr/>
        </p:nvSpPr>
        <p:spPr>
          <a:xfrm>
            <a:off x="5545183" y="949675"/>
            <a:ext cx="2958737" cy="35794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IN" sz="1350">
              <a:solidFill>
                <a:prstClr val="white"/>
              </a:solidFill>
              <a:latin typeface="Calibri" panose="020F0502020204030204"/>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16952" r="34321"/>
          <a:stretch/>
        </p:blipFill>
        <p:spPr>
          <a:xfrm>
            <a:off x="5579009" y="990505"/>
            <a:ext cx="2891084" cy="2056301"/>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t="15048"/>
          <a:stretch/>
        </p:blipFill>
        <p:spPr>
          <a:xfrm>
            <a:off x="5579009" y="3097432"/>
            <a:ext cx="2891084" cy="1381526"/>
          </a:xfrm>
          <a:prstGeom prst="rect">
            <a:avLst/>
          </a:prstGeom>
        </p:spPr>
      </p:pic>
      <p:sp>
        <p:nvSpPr>
          <p:cNvPr id="4" name="Slide Number Placeholder 3"/>
          <p:cNvSpPr>
            <a:spLocks noGrp="1"/>
          </p:cNvSpPr>
          <p:nvPr>
            <p:ph type="sldNum" sz="quarter" idx="12"/>
          </p:nvPr>
        </p:nvSpPr>
        <p:spPr/>
        <p:txBody>
          <a:bodyPr/>
          <a:lstStyle/>
          <a:p>
            <a:fld id="{BF9DEAD1-1D0D-4E5C-AF25-D2B575651790}" type="slidenum">
              <a:rPr lang="en-US" smtClean="0"/>
              <a:t>13</a:t>
            </a:fld>
            <a:endParaRPr lang="en-US"/>
          </a:p>
        </p:txBody>
      </p:sp>
    </p:spTree>
    <p:extLst>
      <p:ext uri="{BB962C8B-B14F-4D97-AF65-F5344CB8AC3E}">
        <p14:creationId xmlns:p14="http://schemas.microsoft.com/office/powerpoint/2010/main" val="99071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5426101" cy="623248"/>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Expertise that’s Global, Care that’s Indian at Heart</a:t>
            </a:r>
          </a:p>
          <a:p>
            <a:pPr defTabSz="685800" fontAlgn="auto">
              <a:spcBef>
                <a:spcPts val="0"/>
              </a:spcBef>
              <a:spcAft>
                <a:spcPts val="0"/>
              </a:spcAft>
              <a:defRPr/>
            </a:pPr>
            <a:endPar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14</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14</a:t>
            </a:fld>
            <a:endParaRPr lang="en-US" altLang="en-US" sz="900">
              <a:solidFill>
                <a:prstClr val="black">
                  <a:tint val="75000"/>
                </a:prstClr>
              </a:solidFill>
              <a:latin typeface="Calibri" panose="020F0502020204030204"/>
            </a:endParaRPr>
          </a:p>
        </p:txBody>
      </p:sp>
      <p:sp>
        <p:nvSpPr>
          <p:cNvPr id="10" name="Footer Placeholder 4"/>
          <p:cNvSpPr txBox="1">
            <a:spLocks/>
          </p:cNvSpPr>
          <p:nvPr/>
        </p:nvSpPr>
        <p:spPr bwMode="auto">
          <a:xfrm>
            <a:off x="-326309" y="4875258"/>
            <a:ext cx="6858000" cy="128588"/>
          </a:xfrm>
          <a:prstGeom prst="rect">
            <a:avLst/>
          </a:prstGeom>
          <a:noFill/>
          <a:ln w="9525">
            <a:noFill/>
            <a:miter lim="800000"/>
            <a:headEnd/>
            <a:tailEnd/>
          </a:ln>
          <a:effectLst/>
        </p:spPr>
        <p:txBody>
          <a:bodyPr vert="horz" wrap="non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ctr" defTabSz="342900">
              <a:defRPr/>
            </a:pPr>
            <a:r>
              <a:rPr lang="en-US" sz="600" dirty="0">
                <a:latin typeface="Arial Narrow" panose="020B0606020202030204" pitchFamily="34" charset="0"/>
                <a:cs typeface="Arial" panose="020B0604020202020204" pitchFamily="34" charset="0"/>
              </a:rPr>
              <a:t>Confidential, unpublished property of ManipalCigna Health Insurance Co. Ltd. Do not duplicate or distribute. Use and distribution limited solely to authorized personnel. © 2019 ManipalCigna Health Insurance Co. Ltd.</a:t>
            </a:r>
            <a:endParaRPr lang="en-US" altLang="en-US" sz="600" dirty="0">
              <a:latin typeface="Arial Narrow" panose="020B0606020202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F029FFB-1998-F877-F1C0-B7C6283335CB}"/>
              </a:ext>
            </a:extLst>
          </p:cNvPr>
          <p:cNvSpPr/>
          <p:nvPr/>
        </p:nvSpPr>
        <p:spPr>
          <a:xfrm>
            <a:off x="-4457" y="2080351"/>
            <a:ext cx="4535388" cy="20969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EB1EEE50-C059-55A5-2813-6FCFFB732895}"/>
              </a:ext>
            </a:extLst>
          </p:cNvPr>
          <p:cNvGrpSpPr/>
          <p:nvPr/>
        </p:nvGrpSpPr>
        <p:grpSpPr>
          <a:xfrm>
            <a:off x="1" y="1487682"/>
            <a:ext cx="4530931" cy="596721"/>
            <a:chOff x="0" y="1507776"/>
            <a:chExt cx="4017818" cy="596721"/>
          </a:xfrm>
          <a:solidFill>
            <a:srgbClr val="188CCC"/>
          </a:solidFill>
        </p:grpSpPr>
        <p:sp>
          <p:nvSpPr>
            <p:cNvPr id="4" name="Snip Single Corner Rectangle 16">
              <a:extLst>
                <a:ext uri="{FF2B5EF4-FFF2-40B4-BE49-F238E27FC236}">
                  <a16:creationId xmlns:a16="http://schemas.microsoft.com/office/drawing/2014/main" id="{C64FB3A2-680C-2EEE-4C64-868E2039458E}"/>
                </a:ext>
              </a:extLst>
            </p:cNvPr>
            <p:cNvSpPr/>
            <p:nvPr/>
          </p:nvSpPr>
          <p:spPr>
            <a:xfrm>
              <a:off x="0" y="1508752"/>
              <a:ext cx="4017818" cy="595745"/>
            </a:xfrm>
            <a:prstGeom prst="snip1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5" name="Right Triangle 3">
              <a:extLst>
                <a:ext uri="{FF2B5EF4-FFF2-40B4-BE49-F238E27FC236}">
                  <a16:creationId xmlns:a16="http://schemas.microsoft.com/office/drawing/2014/main" id="{BD26A469-B742-FE14-2FAA-C2BE309D5AE7}"/>
                </a:ext>
              </a:extLst>
            </p:cNvPr>
            <p:cNvSpPr/>
            <p:nvPr/>
          </p:nvSpPr>
          <p:spPr>
            <a:xfrm>
              <a:off x="3718315" y="1507776"/>
              <a:ext cx="293111" cy="303474"/>
            </a:xfrm>
            <a:custGeom>
              <a:avLst/>
              <a:gdLst>
                <a:gd name="connsiteX0" fmla="*/ 0 w 371849"/>
                <a:gd name="connsiteY0" fmla="*/ 327286 h 327286"/>
                <a:gd name="connsiteX1" fmla="*/ 0 w 371849"/>
                <a:gd name="connsiteY1" fmla="*/ 0 h 327286"/>
                <a:gd name="connsiteX2" fmla="*/ 371849 w 371849"/>
                <a:gd name="connsiteY2" fmla="*/ 327286 h 327286"/>
                <a:gd name="connsiteX3" fmla="*/ 0 w 371849"/>
                <a:gd name="connsiteY3" fmla="*/ 327286 h 327286"/>
                <a:gd name="connsiteX0" fmla="*/ 0 w 371849"/>
                <a:gd name="connsiteY0" fmla="*/ 303474 h 303474"/>
                <a:gd name="connsiteX1" fmla="*/ 38100 w 371849"/>
                <a:gd name="connsiteY1" fmla="*/ 0 h 303474"/>
                <a:gd name="connsiteX2" fmla="*/ 371849 w 371849"/>
                <a:gd name="connsiteY2" fmla="*/ 303474 h 303474"/>
                <a:gd name="connsiteX3" fmla="*/ 0 w 371849"/>
                <a:gd name="connsiteY3" fmla="*/ 303474 h 303474"/>
                <a:gd name="connsiteX0" fmla="*/ 0 w 333749"/>
                <a:gd name="connsiteY0" fmla="*/ 303474 h 303474"/>
                <a:gd name="connsiteX1" fmla="*/ 38100 w 333749"/>
                <a:gd name="connsiteY1" fmla="*/ 0 h 303474"/>
                <a:gd name="connsiteX2" fmla="*/ 333749 w 333749"/>
                <a:gd name="connsiteY2" fmla="*/ 293949 h 303474"/>
                <a:gd name="connsiteX3" fmla="*/ 0 w 333749"/>
                <a:gd name="connsiteY3" fmla="*/ 303474 h 303474"/>
              </a:gdLst>
              <a:ahLst/>
              <a:cxnLst>
                <a:cxn ang="0">
                  <a:pos x="connsiteX0" y="connsiteY0"/>
                </a:cxn>
                <a:cxn ang="0">
                  <a:pos x="connsiteX1" y="connsiteY1"/>
                </a:cxn>
                <a:cxn ang="0">
                  <a:pos x="connsiteX2" y="connsiteY2"/>
                </a:cxn>
                <a:cxn ang="0">
                  <a:pos x="connsiteX3" y="connsiteY3"/>
                </a:cxn>
              </a:cxnLst>
              <a:rect l="l" t="t" r="r" b="b"/>
              <a:pathLst>
                <a:path w="333749" h="303474">
                  <a:moveTo>
                    <a:pt x="0" y="303474"/>
                  </a:moveTo>
                  <a:lnTo>
                    <a:pt x="38100" y="0"/>
                  </a:lnTo>
                  <a:lnTo>
                    <a:pt x="333749" y="293949"/>
                  </a:lnTo>
                  <a:lnTo>
                    <a:pt x="0" y="303474"/>
                  </a:lnTo>
                  <a:close/>
                </a:path>
              </a:pathLst>
            </a:custGeom>
            <a:solidFill>
              <a:srgbClr val="00498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sp>
        <p:nvSpPr>
          <p:cNvPr id="6" name="TextBox 5">
            <a:extLst>
              <a:ext uri="{FF2B5EF4-FFF2-40B4-BE49-F238E27FC236}">
                <a16:creationId xmlns:a16="http://schemas.microsoft.com/office/drawing/2014/main" id="{8CF5C6C9-94FC-F329-8C45-143D2F1B9D37}"/>
              </a:ext>
            </a:extLst>
          </p:cNvPr>
          <p:cNvSpPr txBox="1"/>
          <p:nvPr/>
        </p:nvSpPr>
        <p:spPr>
          <a:xfrm>
            <a:off x="-63091" y="2327968"/>
            <a:ext cx="4004804" cy="1261848"/>
          </a:xfrm>
          <a:prstGeom prst="rect">
            <a:avLst/>
          </a:prstGeom>
          <a:noFill/>
        </p:spPr>
        <p:txBody>
          <a:bodyPr wrap="square" lIns="91404" tIns="45702" rIns="91404" bIns="45702" rtlCol="0">
            <a:spAutoFit/>
          </a:bodyPr>
          <a:lstStyle/>
          <a:p>
            <a:pPr marL="266700" lvl="1" algn="just"/>
            <a:r>
              <a:rPr lang="en-US" sz="1800" b="1" dirty="0">
                <a:latin typeface="Arial" panose="020B0604020202020204" pitchFamily="34" charset="0"/>
                <a:cs typeface="Arial" panose="020B0604020202020204" pitchFamily="34" charset="0"/>
              </a:rPr>
              <a:t>Everyday we make experiences easy and reliable in ways that our customers find </a:t>
            </a:r>
            <a:r>
              <a:rPr lang="en-US" sz="2000" b="1" dirty="0">
                <a:solidFill>
                  <a:srgbClr val="F68623"/>
                </a:solidFill>
                <a:latin typeface="Arial" panose="020B0604020202020204" pitchFamily="34" charset="0"/>
                <a:cs typeface="Arial" panose="020B0604020202020204" pitchFamily="34" charset="0"/>
              </a:rPr>
              <a:t>proactive, </a:t>
            </a:r>
            <a:r>
              <a:rPr lang="en-US" sz="2000" b="1" dirty="0">
                <a:solidFill>
                  <a:srgbClr val="068DCD"/>
                </a:solidFill>
                <a:latin typeface="Arial" panose="020B0604020202020204" pitchFamily="34" charset="0"/>
                <a:cs typeface="Arial" panose="020B0604020202020204" pitchFamily="34" charset="0"/>
              </a:rPr>
              <a:t>personal</a:t>
            </a:r>
            <a:r>
              <a:rPr lang="en-US" sz="2000" b="1" dirty="0">
                <a:solidFill>
                  <a:schemeClr val="bg2">
                    <a:lumMod val="50000"/>
                  </a:schemeClr>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a:t>
            </a:r>
            <a:r>
              <a:rPr lang="en-US" sz="2000" b="1" dirty="0">
                <a:solidFill>
                  <a:srgbClr val="37B54A"/>
                </a:solidFill>
                <a:latin typeface="Arial" panose="020B0604020202020204" pitchFamily="34" charset="0"/>
                <a:cs typeface="Arial" panose="020B0604020202020204" pitchFamily="34" charset="0"/>
              </a:rPr>
              <a:t>empathetic.</a:t>
            </a:r>
          </a:p>
        </p:txBody>
      </p:sp>
      <p:sp>
        <p:nvSpPr>
          <p:cNvPr id="7" name="Rectangle 6">
            <a:extLst>
              <a:ext uri="{FF2B5EF4-FFF2-40B4-BE49-F238E27FC236}">
                <a16:creationId xmlns:a16="http://schemas.microsoft.com/office/drawing/2014/main" id="{C38C070C-AF58-0075-6B53-346A68991F6D}"/>
              </a:ext>
            </a:extLst>
          </p:cNvPr>
          <p:cNvSpPr/>
          <p:nvPr/>
        </p:nvSpPr>
        <p:spPr>
          <a:xfrm>
            <a:off x="-3034" y="1592034"/>
            <a:ext cx="5584371" cy="400110"/>
          </a:xfrm>
          <a:prstGeom prst="rect">
            <a:avLst/>
          </a:prstGeom>
        </p:spPr>
        <p:txBody>
          <a:bodyPr wrap="square" lIns="91404" tIns="45702" rIns="91404" bIns="45702">
            <a:spAutoFit/>
          </a:bodyPr>
          <a:lstStyle/>
          <a:p>
            <a:r>
              <a:rPr lang="en-US" sz="2000" b="1" dirty="0">
                <a:solidFill>
                  <a:schemeClr val="bg1"/>
                </a:solidFill>
                <a:latin typeface="Arial" panose="020B0604020202020204" pitchFamily="34" charset="0"/>
                <a:cs typeface="Arial" panose="020B0604020202020204" pitchFamily="34" charset="0"/>
              </a:rPr>
              <a:t>OUR SERVICE PHILOSOPHY</a:t>
            </a:r>
            <a:endParaRPr lang="en-IN" sz="2000" b="1"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DCBF189-28B4-6EB9-BB59-E08A3BC9D83C}"/>
              </a:ext>
            </a:extLst>
          </p:cNvPr>
          <p:cNvGrpSpPr>
            <a:grpSpLocks noChangeAspect="1"/>
          </p:cNvGrpSpPr>
          <p:nvPr/>
        </p:nvGrpSpPr>
        <p:grpSpPr bwMode="auto">
          <a:xfrm>
            <a:off x="5084773" y="1604864"/>
            <a:ext cx="3532081" cy="2737712"/>
            <a:chOff x="680" y="884"/>
            <a:chExt cx="4064" cy="3150"/>
          </a:xfrm>
        </p:grpSpPr>
        <p:sp>
          <p:nvSpPr>
            <p:cNvPr id="18" name="Rectangle 17">
              <a:extLst>
                <a:ext uri="{FF2B5EF4-FFF2-40B4-BE49-F238E27FC236}">
                  <a16:creationId xmlns:a16="http://schemas.microsoft.com/office/drawing/2014/main" id="{D8E7DB4A-88CA-A3DA-A126-69F702A3257C}"/>
                </a:ext>
              </a:extLst>
            </p:cNvPr>
            <p:cNvSpPr>
              <a:spLocks noChangeArrowheads="1"/>
            </p:cNvSpPr>
            <p:nvPr/>
          </p:nvSpPr>
          <p:spPr bwMode="auto">
            <a:xfrm>
              <a:off x="2074" y="1782"/>
              <a:ext cx="1407" cy="1395"/>
            </a:xfrm>
            <a:prstGeom prst="rect">
              <a:avLst/>
            </a:prstGeom>
            <a:solidFill>
              <a:srgbClr val="188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ysClr val="windowText" lastClr="000000"/>
                </a:solidFill>
              </a:endParaRPr>
            </a:p>
          </p:txBody>
        </p:sp>
        <p:sp>
          <p:nvSpPr>
            <p:cNvPr id="20" name="Rectangle 19">
              <a:extLst>
                <a:ext uri="{FF2B5EF4-FFF2-40B4-BE49-F238E27FC236}">
                  <a16:creationId xmlns:a16="http://schemas.microsoft.com/office/drawing/2014/main" id="{A2FB6DFC-DAEA-659F-B52C-ECA40FE5667B}"/>
                </a:ext>
              </a:extLst>
            </p:cNvPr>
            <p:cNvSpPr>
              <a:spLocks noChangeArrowheads="1"/>
            </p:cNvSpPr>
            <p:nvPr/>
          </p:nvSpPr>
          <p:spPr bwMode="auto">
            <a:xfrm>
              <a:off x="3481" y="2680"/>
              <a:ext cx="641" cy="647"/>
            </a:xfrm>
            <a:prstGeom prst="rect">
              <a:avLst/>
            </a:prstGeom>
            <a:solidFill>
              <a:srgbClr val="F686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Rectangle 20">
              <a:extLst>
                <a:ext uri="{FF2B5EF4-FFF2-40B4-BE49-F238E27FC236}">
                  <a16:creationId xmlns:a16="http://schemas.microsoft.com/office/drawing/2014/main" id="{869B76A5-BC9C-58AE-92CE-331B8E334B2D}"/>
                </a:ext>
              </a:extLst>
            </p:cNvPr>
            <p:cNvSpPr>
              <a:spLocks noChangeArrowheads="1"/>
            </p:cNvSpPr>
            <p:nvPr/>
          </p:nvSpPr>
          <p:spPr bwMode="auto">
            <a:xfrm>
              <a:off x="4122" y="2680"/>
              <a:ext cx="377" cy="37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Rectangle 21">
              <a:extLst>
                <a:ext uri="{FF2B5EF4-FFF2-40B4-BE49-F238E27FC236}">
                  <a16:creationId xmlns:a16="http://schemas.microsoft.com/office/drawing/2014/main" id="{EACA651A-0B49-7A17-3F08-2E694E5FC04B}"/>
                </a:ext>
              </a:extLst>
            </p:cNvPr>
            <p:cNvSpPr>
              <a:spLocks noChangeArrowheads="1"/>
            </p:cNvSpPr>
            <p:nvPr/>
          </p:nvSpPr>
          <p:spPr bwMode="auto">
            <a:xfrm>
              <a:off x="3481" y="1782"/>
              <a:ext cx="916" cy="904"/>
            </a:xfrm>
            <a:prstGeom prst="rect">
              <a:avLst/>
            </a:prstGeom>
            <a:solidFill>
              <a:srgbClr val="004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 name="Rectangle 22">
              <a:extLst>
                <a:ext uri="{FF2B5EF4-FFF2-40B4-BE49-F238E27FC236}">
                  <a16:creationId xmlns:a16="http://schemas.microsoft.com/office/drawing/2014/main" id="{E5972528-A9D3-C855-E989-95F3DA990C23}"/>
                </a:ext>
              </a:extLst>
            </p:cNvPr>
            <p:cNvSpPr>
              <a:spLocks noChangeArrowheads="1"/>
            </p:cNvSpPr>
            <p:nvPr/>
          </p:nvSpPr>
          <p:spPr bwMode="auto">
            <a:xfrm>
              <a:off x="1230" y="1650"/>
              <a:ext cx="850" cy="815"/>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4" name="Rectangle 23">
              <a:extLst>
                <a:ext uri="{FF2B5EF4-FFF2-40B4-BE49-F238E27FC236}">
                  <a16:creationId xmlns:a16="http://schemas.microsoft.com/office/drawing/2014/main" id="{8D46AADF-6905-893C-C6CB-AC9466322CB6}"/>
                </a:ext>
              </a:extLst>
            </p:cNvPr>
            <p:cNvSpPr>
              <a:spLocks noChangeArrowheads="1"/>
            </p:cNvSpPr>
            <p:nvPr/>
          </p:nvSpPr>
          <p:spPr bwMode="auto">
            <a:xfrm>
              <a:off x="751" y="1998"/>
              <a:ext cx="479" cy="467"/>
            </a:xfrm>
            <a:prstGeom prst="rect">
              <a:avLst/>
            </a:prstGeom>
            <a:solidFill>
              <a:srgbClr val="F686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5" name="Rectangle 24">
              <a:extLst>
                <a:ext uri="{FF2B5EF4-FFF2-40B4-BE49-F238E27FC236}">
                  <a16:creationId xmlns:a16="http://schemas.microsoft.com/office/drawing/2014/main" id="{1B6C66BF-2416-CE3C-29C8-DA18BC36BA35}"/>
                </a:ext>
              </a:extLst>
            </p:cNvPr>
            <p:cNvSpPr>
              <a:spLocks noChangeArrowheads="1"/>
            </p:cNvSpPr>
            <p:nvPr/>
          </p:nvSpPr>
          <p:spPr bwMode="auto">
            <a:xfrm>
              <a:off x="985" y="2465"/>
              <a:ext cx="1095" cy="1084"/>
            </a:xfrm>
            <a:prstGeom prst="rect">
              <a:avLst/>
            </a:prstGeom>
            <a:solidFill>
              <a:srgbClr val="F686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6" name="Rectangle 25">
              <a:extLst>
                <a:ext uri="{FF2B5EF4-FFF2-40B4-BE49-F238E27FC236}">
                  <a16:creationId xmlns:a16="http://schemas.microsoft.com/office/drawing/2014/main" id="{CA11CE49-E0A7-B4CD-2158-D25873BC12AE}"/>
                </a:ext>
              </a:extLst>
            </p:cNvPr>
            <p:cNvSpPr>
              <a:spLocks noChangeArrowheads="1"/>
            </p:cNvSpPr>
            <p:nvPr/>
          </p:nvSpPr>
          <p:spPr bwMode="auto">
            <a:xfrm>
              <a:off x="1440" y="1022"/>
              <a:ext cx="634" cy="62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7" name="Rectangle 26">
              <a:extLst>
                <a:ext uri="{FF2B5EF4-FFF2-40B4-BE49-F238E27FC236}">
                  <a16:creationId xmlns:a16="http://schemas.microsoft.com/office/drawing/2014/main" id="{9FEB1C17-E5FA-0107-E362-788247017E38}"/>
                </a:ext>
              </a:extLst>
            </p:cNvPr>
            <p:cNvSpPr>
              <a:spLocks noChangeArrowheads="1"/>
            </p:cNvSpPr>
            <p:nvPr/>
          </p:nvSpPr>
          <p:spPr bwMode="auto">
            <a:xfrm>
              <a:off x="2978" y="1112"/>
              <a:ext cx="677" cy="67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8" name="Rectangle 27">
              <a:extLst>
                <a:ext uri="{FF2B5EF4-FFF2-40B4-BE49-F238E27FC236}">
                  <a16:creationId xmlns:a16="http://schemas.microsoft.com/office/drawing/2014/main" id="{A20D8E3D-9904-AD6A-42F3-91F2C5C3B8B5}"/>
                </a:ext>
              </a:extLst>
            </p:cNvPr>
            <p:cNvSpPr>
              <a:spLocks noChangeArrowheads="1"/>
            </p:cNvSpPr>
            <p:nvPr/>
          </p:nvSpPr>
          <p:spPr bwMode="auto">
            <a:xfrm>
              <a:off x="2074" y="3177"/>
              <a:ext cx="677" cy="677"/>
            </a:xfrm>
            <a:prstGeom prst="rect">
              <a:avLst/>
            </a:prstGeom>
            <a:solidFill>
              <a:srgbClr val="F686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9" name="Rectangle 28">
              <a:extLst>
                <a:ext uri="{FF2B5EF4-FFF2-40B4-BE49-F238E27FC236}">
                  <a16:creationId xmlns:a16="http://schemas.microsoft.com/office/drawing/2014/main" id="{D988E51D-7171-F5D3-E2B4-D389573E2D50}"/>
                </a:ext>
              </a:extLst>
            </p:cNvPr>
            <p:cNvSpPr>
              <a:spLocks noChangeArrowheads="1"/>
            </p:cNvSpPr>
            <p:nvPr/>
          </p:nvSpPr>
          <p:spPr bwMode="auto">
            <a:xfrm>
              <a:off x="3343" y="3321"/>
              <a:ext cx="455" cy="455"/>
            </a:xfrm>
            <a:prstGeom prst="rect">
              <a:avLst/>
            </a:prstGeom>
            <a:solidFill>
              <a:srgbClr val="188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0" name="Rectangle 29">
              <a:extLst>
                <a:ext uri="{FF2B5EF4-FFF2-40B4-BE49-F238E27FC236}">
                  <a16:creationId xmlns:a16="http://schemas.microsoft.com/office/drawing/2014/main" id="{57F74489-586F-B7EF-00C9-E08E06C6262B}"/>
                </a:ext>
              </a:extLst>
            </p:cNvPr>
            <p:cNvSpPr>
              <a:spLocks noChangeArrowheads="1"/>
            </p:cNvSpPr>
            <p:nvPr/>
          </p:nvSpPr>
          <p:spPr bwMode="auto">
            <a:xfrm>
              <a:off x="985" y="884"/>
              <a:ext cx="461" cy="45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2" name="Rectangle 31">
              <a:extLst>
                <a:ext uri="{FF2B5EF4-FFF2-40B4-BE49-F238E27FC236}">
                  <a16:creationId xmlns:a16="http://schemas.microsoft.com/office/drawing/2014/main" id="{9AF0B7BB-5D04-4EFA-2753-9A032899437E}"/>
                </a:ext>
              </a:extLst>
            </p:cNvPr>
            <p:cNvSpPr>
              <a:spLocks noChangeArrowheads="1"/>
            </p:cNvSpPr>
            <p:nvPr/>
          </p:nvSpPr>
          <p:spPr bwMode="auto">
            <a:xfrm>
              <a:off x="680" y="2465"/>
              <a:ext cx="305" cy="305"/>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3" name="Rectangle 32">
              <a:extLst>
                <a:ext uri="{FF2B5EF4-FFF2-40B4-BE49-F238E27FC236}">
                  <a16:creationId xmlns:a16="http://schemas.microsoft.com/office/drawing/2014/main" id="{0BD35506-10D9-D1A6-4D9C-27C35871027D}"/>
                </a:ext>
              </a:extLst>
            </p:cNvPr>
            <p:cNvSpPr>
              <a:spLocks noChangeArrowheads="1"/>
            </p:cNvSpPr>
            <p:nvPr/>
          </p:nvSpPr>
          <p:spPr bwMode="auto">
            <a:xfrm>
              <a:off x="943" y="1716"/>
              <a:ext cx="287" cy="28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4" name="Rectangle 33">
              <a:extLst>
                <a:ext uri="{FF2B5EF4-FFF2-40B4-BE49-F238E27FC236}">
                  <a16:creationId xmlns:a16="http://schemas.microsoft.com/office/drawing/2014/main" id="{3D609FF5-7C0C-680A-AD15-38D3A2C021D3}"/>
                </a:ext>
              </a:extLst>
            </p:cNvPr>
            <p:cNvSpPr>
              <a:spLocks noChangeArrowheads="1"/>
            </p:cNvSpPr>
            <p:nvPr/>
          </p:nvSpPr>
          <p:spPr bwMode="auto">
            <a:xfrm>
              <a:off x="4122" y="3058"/>
              <a:ext cx="598" cy="592"/>
            </a:xfrm>
            <a:prstGeom prst="rect">
              <a:avLst/>
            </a:prstGeom>
            <a:solidFill>
              <a:srgbClr val="004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5" name="Rectangle 34">
              <a:extLst>
                <a:ext uri="{FF2B5EF4-FFF2-40B4-BE49-F238E27FC236}">
                  <a16:creationId xmlns:a16="http://schemas.microsoft.com/office/drawing/2014/main" id="{BB9CAFDD-1A6B-2362-8D8F-0562C98009F5}"/>
                </a:ext>
              </a:extLst>
            </p:cNvPr>
            <p:cNvSpPr>
              <a:spLocks noChangeArrowheads="1"/>
            </p:cNvSpPr>
            <p:nvPr/>
          </p:nvSpPr>
          <p:spPr bwMode="auto">
            <a:xfrm>
              <a:off x="4397" y="2333"/>
              <a:ext cx="347" cy="353"/>
            </a:xfrm>
            <a:prstGeom prst="rect">
              <a:avLst/>
            </a:prstGeom>
            <a:solidFill>
              <a:srgbClr val="F686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6" name="Rectangle 35">
              <a:extLst>
                <a:ext uri="{FF2B5EF4-FFF2-40B4-BE49-F238E27FC236}">
                  <a16:creationId xmlns:a16="http://schemas.microsoft.com/office/drawing/2014/main" id="{44589EFC-0AC9-5948-FF48-5F90B583EE5C}"/>
                </a:ext>
              </a:extLst>
            </p:cNvPr>
            <p:cNvSpPr>
              <a:spLocks noChangeArrowheads="1"/>
            </p:cNvSpPr>
            <p:nvPr/>
          </p:nvSpPr>
          <p:spPr bwMode="auto">
            <a:xfrm>
              <a:off x="2074" y="890"/>
              <a:ext cx="904" cy="892"/>
            </a:xfrm>
            <a:prstGeom prst="rect">
              <a:avLst/>
            </a:prstGeom>
            <a:solidFill>
              <a:srgbClr val="00A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7" name="Rectangle 36">
              <a:extLst>
                <a:ext uri="{FF2B5EF4-FFF2-40B4-BE49-F238E27FC236}">
                  <a16:creationId xmlns:a16="http://schemas.microsoft.com/office/drawing/2014/main" id="{4291EAE0-0972-389E-AFCB-D31C49F57D14}"/>
                </a:ext>
              </a:extLst>
            </p:cNvPr>
            <p:cNvSpPr>
              <a:spLocks noChangeArrowheads="1"/>
            </p:cNvSpPr>
            <p:nvPr/>
          </p:nvSpPr>
          <p:spPr bwMode="auto">
            <a:xfrm>
              <a:off x="4014" y="1297"/>
              <a:ext cx="491" cy="48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8" name="Rectangle 37">
              <a:extLst>
                <a:ext uri="{FF2B5EF4-FFF2-40B4-BE49-F238E27FC236}">
                  <a16:creationId xmlns:a16="http://schemas.microsoft.com/office/drawing/2014/main" id="{03CAC7B1-07F3-4958-FC31-D297A6D7FB9A}"/>
                </a:ext>
              </a:extLst>
            </p:cNvPr>
            <p:cNvSpPr>
              <a:spLocks noChangeArrowheads="1"/>
            </p:cNvSpPr>
            <p:nvPr/>
          </p:nvSpPr>
          <p:spPr bwMode="auto">
            <a:xfrm>
              <a:off x="1583" y="3549"/>
              <a:ext cx="491" cy="485"/>
            </a:xfrm>
            <a:prstGeom prst="rect">
              <a:avLst/>
            </a:prstGeom>
            <a:solidFill>
              <a:srgbClr val="068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9" name="Rectangle 38">
              <a:extLst>
                <a:ext uri="{FF2B5EF4-FFF2-40B4-BE49-F238E27FC236}">
                  <a16:creationId xmlns:a16="http://schemas.microsoft.com/office/drawing/2014/main" id="{80D13A45-E590-A37D-0AF4-C3E927C246F0}"/>
                </a:ext>
              </a:extLst>
            </p:cNvPr>
            <p:cNvSpPr>
              <a:spLocks noChangeArrowheads="1"/>
            </p:cNvSpPr>
            <p:nvPr/>
          </p:nvSpPr>
          <p:spPr bwMode="auto">
            <a:xfrm>
              <a:off x="2751" y="3177"/>
              <a:ext cx="341" cy="336"/>
            </a:xfrm>
            <a:prstGeom prst="rect">
              <a:avLst/>
            </a:prstGeom>
            <a:solidFill>
              <a:srgbClr val="004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0" name="Freeform 42">
              <a:extLst>
                <a:ext uri="{FF2B5EF4-FFF2-40B4-BE49-F238E27FC236}">
                  <a16:creationId xmlns:a16="http://schemas.microsoft.com/office/drawing/2014/main" id="{108F6B72-B90B-2D52-798E-5084F9B0939C}"/>
                </a:ext>
              </a:extLst>
            </p:cNvPr>
            <p:cNvSpPr>
              <a:spLocks/>
            </p:cNvSpPr>
            <p:nvPr/>
          </p:nvSpPr>
          <p:spPr bwMode="auto">
            <a:xfrm>
              <a:off x="2427" y="2459"/>
              <a:ext cx="713" cy="474"/>
            </a:xfrm>
            <a:custGeom>
              <a:avLst/>
              <a:gdLst>
                <a:gd name="T0" fmla="*/ 434 w 476"/>
                <a:gd name="T1" fmla="*/ 81 h 317"/>
                <a:gd name="T2" fmla="*/ 345 w 476"/>
                <a:gd name="T3" fmla="*/ 29 h 317"/>
                <a:gd name="T4" fmla="*/ 304 w 476"/>
                <a:gd name="T5" fmla="*/ 0 h 317"/>
                <a:gd name="T6" fmla="*/ 163 w 476"/>
                <a:gd name="T7" fmla="*/ 1 h 317"/>
                <a:gd name="T8" fmla="*/ 74 w 476"/>
                <a:gd name="T9" fmla="*/ 47 h 317"/>
                <a:gd name="T10" fmla="*/ 40 w 476"/>
                <a:gd name="T11" fmla="*/ 70 h 317"/>
                <a:gd name="T12" fmla="*/ 0 w 476"/>
                <a:gd name="T13" fmla="*/ 241 h 317"/>
                <a:gd name="T14" fmla="*/ 12 w 476"/>
                <a:gd name="T15" fmla="*/ 271 h 317"/>
                <a:gd name="T16" fmla="*/ 223 w 476"/>
                <a:gd name="T17" fmla="*/ 314 h 317"/>
                <a:gd name="T18" fmla="*/ 452 w 476"/>
                <a:gd name="T19" fmla="*/ 276 h 317"/>
                <a:gd name="T20" fmla="*/ 466 w 476"/>
                <a:gd name="T21" fmla="*/ 261 h 317"/>
                <a:gd name="T22" fmla="*/ 434 w 476"/>
                <a:gd name="T23" fmla="*/ 8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 h="317">
                  <a:moveTo>
                    <a:pt x="434" y="81"/>
                  </a:moveTo>
                  <a:cubicBezTo>
                    <a:pt x="422" y="53"/>
                    <a:pt x="345" y="29"/>
                    <a:pt x="345" y="29"/>
                  </a:cubicBezTo>
                  <a:cubicBezTo>
                    <a:pt x="304" y="14"/>
                    <a:pt x="304" y="0"/>
                    <a:pt x="304" y="0"/>
                  </a:cubicBezTo>
                  <a:cubicBezTo>
                    <a:pt x="224" y="158"/>
                    <a:pt x="163" y="1"/>
                    <a:pt x="163" y="1"/>
                  </a:cubicBezTo>
                  <a:cubicBezTo>
                    <a:pt x="157" y="22"/>
                    <a:pt x="74" y="47"/>
                    <a:pt x="74" y="47"/>
                  </a:cubicBezTo>
                  <a:cubicBezTo>
                    <a:pt x="50" y="56"/>
                    <a:pt x="40" y="70"/>
                    <a:pt x="40" y="70"/>
                  </a:cubicBezTo>
                  <a:cubicBezTo>
                    <a:pt x="4" y="123"/>
                    <a:pt x="0" y="241"/>
                    <a:pt x="0" y="241"/>
                  </a:cubicBezTo>
                  <a:cubicBezTo>
                    <a:pt x="0" y="268"/>
                    <a:pt x="12" y="271"/>
                    <a:pt x="12" y="271"/>
                  </a:cubicBezTo>
                  <a:cubicBezTo>
                    <a:pt x="94" y="308"/>
                    <a:pt x="223" y="314"/>
                    <a:pt x="223" y="314"/>
                  </a:cubicBezTo>
                  <a:cubicBezTo>
                    <a:pt x="356" y="317"/>
                    <a:pt x="452" y="276"/>
                    <a:pt x="452" y="276"/>
                  </a:cubicBezTo>
                  <a:cubicBezTo>
                    <a:pt x="466" y="268"/>
                    <a:pt x="466" y="261"/>
                    <a:pt x="466" y="261"/>
                  </a:cubicBezTo>
                  <a:cubicBezTo>
                    <a:pt x="476" y="176"/>
                    <a:pt x="434" y="81"/>
                    <a:pt x="434"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1" name="Freeform 43">
              <a:extLst>
                <a:ext uri="{FF2B5EF4-FFF2-40B4-BE49-F238E27FC236}">
                  <a16:creationId xmlns:a16="http://schemas.microsoft.com/office/drawing/2014/main" id="{D011687D-F0F6-12B1-3671-755F778BFF97}"/>
                </a:ext>
              </a:extLst>
            </p:cNvPr>
            <p:cNvSpPr>
              <a:spLocks noEditPoints="1"/>
            </p:cNvSpPr>
            <p:nvPr/>
          </p:nvSpPr>
          <p:spPr bwMode="auto">
            <a:xfrm>
              <a:off x="2612" y="2019"/>
              <a:ext cx="344" cy="470"/>
            </a:xfrm>
            <a:custGeom>
              <a:avLst/>
              <a:gdLst>
                <a:gd name="T0" fmla="*/ 19 w 230"/>
                <a:gd name="T1" fmla="*/ 210 h 314"/>
                <a:gd name="T2" fmla="*/ 109 w 230"/>
                <a:gd name="T3" fmla="*/ 314 h 314"/>
                <a:gd name="T4" fmla="*/ 205 w 230"/>
                <a:gd name="T5" fmla="*/ 210 h 314"/>
                <a:gd name="T6" fmla="*/ 213 w 230"/>
                <a:gd name="T7" fmla="*/ 194 h 314"/>
                <a:gd name="T8" fmla="*/ 210 w 230"/>
                <a:gd name="T9" fmla="*/ 163 h 314"/>
                <a:gd name="T10" fmla="*/ 201 w 230"/>
                <a:gd name="T11" fmla="*/ 64 h 314"/>
                <a:gd name="T12" fmla="*/ 154 w 230"/>
                <a:gd name="T13" fmla="*/ 36 h 314"/>
                <a:gd name="T14" fmla="*/ 150 w 230"/>
                <a:gd name="T15" fmla="*/ 33 h 314"/>
                <a:gd name="T16" fmla="*/ 152 w 230"/>
                <a:gd name="T17" fmla="*/ 36 h 314"/>
                <a:gd name="T18" fmla="*/ 146 w 230"/>
                <a:gd name="T19" fmla="*/ 34 h 314"/>
                <a:gd name="T20" fmla="*/ 140 w 230"/>
                <a:gd name="T21" fmla="*/ 28 h 314"/>
                <a:gd name="T22" fmla="*/ 145 w 230"/>
                <a:gd name="T23" fmla="*/ 34 h 314"/>
                <a:gd name="T24" fmla="*/ 142 w 230"/>
                <a:gd name="T25" fmla="*/ 33 h 314"/>
                <a:gd name="T26" fmla="*/ 136 w 230"/>
                <a:gd name="T27" fmla="*/ 26 h 314"/>
                <a:gd name="T28" fmla="*/ 139 w 230"/>
                <a:gd name="T29" fmla="*/ 31 h 314"/>
                <a:gd name="T30" fmla="*/ 120 w 230"/>
                <a:gd name="T31" fmla="*/ 5 h 314"/>
                <a:gd name="T32" fmla="*/ 108 w 230"/>
                <a:gd name="T33" fmla="*/ 15 h 314"/>
                <a:gd name="T34" fmla="*/ 118 w 230"/>
                <a:gd name="T35" fmla="*/ 0 h 314"/>
                <a:gd name="T36" fmla="*/ 108 w 230"/>
                <a:gd name="T37" fmla="*/ 8 h 314"/>
                <a:gd name="T38" fmla="*/ 94 w 230"/>
                <a:gd name="T39" fmla="*/ 26 h 314"/>
                <a:gd name="T40" fmla="*/ 91 w 230"/>
                <a:gd name="T41" fmla="*/ 25 h 314"/>
                <a:gd name="T42" fmla="*/ 97 w 230"/>
                <a:gd name="T43" fmla="*/ 16 h 314"/>
                <a:gd name="T44" fmla="*/ 90 w 230"/>
                <a:gd name="T45" fmla="*/ 24 h 314"/>
                <a:gd name="T46" fmla="*/ 85 w 230"/>
                <a:gd name="T47" fmla="*/ 21 h 314"/>
                <a:gd name="T48" fmla="*/ 91 w 230"/>
                <a:gd name="T49" fmla="*/ 12 h 314"/>
                <a:gd name="T50" fmla="*/ 85 w 230"/>
                <a:gd name="T51" fmla="*/ 18 h 314"/>
                <a:gd name="T52" fmla="*/ 75 w 230"/>
                <a:gd name="T53" fmla="*/ 23 h 314"/>
                <a:gd name="T54" fmla="*/ 13 w 230"/>
                <a:gd name="T55" fmla="*/ 87 h 314"/>
                <a:gd name="T56" fmla="*/ 16 w 230"/>
                <a:gd name="T57" fmla="*/ 164 h 314"/>
                <a:gd name="T58" fmla="*/ 11 w 230"/>
                <a:gd name="T59" fmla="*/ 194 h 314"/>
                <a:gd name="T60" fmla="*/ 19 w 230"/>
                <a:gd name="T61" fmla="*/ 210 h 314"/>
                <a:gd name="T62" fmla="*/ 18 w 230"/>
                <a:gd name="T63" fmla="*/ 190 h 314"/>
                <a:gd name="T64" fmla="*/ 18 w 230"/>
                <a:gd name="T65" fmla="*/ 190 h 314"/>
                <a:gd name="T66" fmla="*/ 107 w 230"/>
                <a:gd name="T67" fmla="*/ 10 h 314"/>
                <a:gd name="T68" fmla="*/ 101 w 230"/>
                <a:gd name="T69" fmla="*/ 22 h 314"/>
                <a:gd name="T70" fmla="*/ 100 w 230"/>
                <a:gd name="T71" fmla="*/ 22 h 314"/>
                <a:gd name="T72" fmla="*/ 107 w 230"/>
                <a:gd name="T73" fmla="*/ 1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0" h="314">
                  <a:moveTo>
                    <a:pt x="19" y="210"/>
                  </a:moveTo>
                  <a:cubicBezTo>
                    <a:pt x="25" y="261"/>
                    <a:pt x="69" y="314"/>
                    <a:pt x="109" y="314"/>
                  </a:cubicBezTo>
                  <a:cubicBezTo>
                    <a:pt x="155" y="314"/>
                    <a:pt x="198" y="259"/>
                    <a:pt x="205" y="210"/>
                  </a:cubicBezTo>
                  <a:cubicBezTo>
                    <a:pt x="207" y="209"/>
                    <a:pt x="212" y="204"/>
                    <a:pt x="213" y="194"/>
                  </a:cubicBezTo>
                  <a:cubicBezTo>
                    <a:pt x="213" y="194"/>
                    <a:pt x="223" y="159"/>
                    <a:pt x="210" y="163"/>
                  </a:cubicBezTo>
                  <a:cubicBezTo>
                    <a:pt x="215" y="149"/>
                    <a:pt x="230" y="97"/>
                    <a:pt x="201" y="64"/>
                  </a:cubicBezTo>
                  <a:cubicBezTo>
                    <a:pt x="201" y="64"/>
                    <a:pt x="187" y="46"/>
                    <a:pt x="154" y="36"/>
                  </a:cubicBezTo>
                  <a:cubicBezTo>
                    <a:pt x="153" y="35"/>
                    <a:pt x="152" y="34"/>
                    <a:pt x="150" y="33"/>
                  </a:cubicBezTo>
                  <a:cubicBezTo>
                    <a:pt x="150" y="33"/>
                    <a:pt x="151" y="34"/>
                    <a:pt x="152" y="36"/>
                  </a:cubicBezTo>
                  <a:cubicBezTo>
                    <a:pt x="150" y="35"/>
                    <a:pt x="148" y="35"/>
                    <a:pt x="146" y="34"/>
                  </a:cubicBezTo>
                  <a:cubicBezTo>
                    <a:pt x="145" y="32"/>
                    <a:pt x="143" y="30"/>
                    <a:pt x="140" y="28"/>
                  </a:cubicBezTo>
                  <a:cubicBezTo>
                    <a:pt x="140" y="28"/>
                    <a:pt x="142" y="30"/>
                    <a:pt x="145" y="34"/>
                  </a:cubicBezTo>
                  <a:cubicBezTo>
                    <a:pt x="144" y="33"/>
                    <a:pt x="143" y="33"/>
                    <a:pt x="142" y="33"/>
                  </a:cubicBezTo>
                  <a:cubicBezTo>
                    <a:pt x="141" y="31"/>
                    <a:pt x="139" y="28"/>
                    <a:pt x="136" y="26"/>
                  </a:cubicBezTo>
                  <a:cubicBezTo>
                    <a:pt x="136" y="26"/>
                    <a:pt x="137" y="28"/>
                    <a:pt x="139" y="31"/>
                  </a:cubicBezTo>
                  <a:cubicBezTo>
                    <a:pt x="133" y="26"/>
                    <a:pt x="120" y="16"/>
                    <a:pt x="120" y="5"/>
                  </a:cubicBezTo>
                  <a:cubicBezTo>
                    <a:pt x="120" y="5"/>
                    <a:pt x="113" y="8"/>
                    <a:pt x="108" y="15"/>
                  </a:cubicBezTo>
                  <a:cubicBezTo>
                    <a:pt x="110" y="9"/>
                    <a:pt x="113" y="4"/>
                    <a:pt x="118" y="0"/>
                  </a:cubicBezTo>
                  <a:cubicBezTo>
                    <a:pt x="118" y="0"/>
                    <a:pt x="113" y="3"/>
                    <a:pt x="108" y="8"/>
                  </a:cubicBezTo>
                  <a:cubicBezTo>
                    <a:pt x="105" y="10"/>
                    <a:pt x="96" y="16"/>
                    <a:pt x="94" y="26"/>
                  </a:cubicBezTo>
                  <a:cubicBezTo>
                    <a:pt x="91" y="25"/>
                    <a:pt x="91" y="25"/>
                    <a:pt x="91" y="25"/>
                  </a:cubicBezTo>
                  <a:cubicBezTo>
                    <a:pt x="92" y="22"/>
                    <a:pt x="94" y="19"/>
                    <a:pt x="97" y="16"/>
                  </a:cubicBezTo>
                  <a:cubicBezTo>
                    <a:pt x="97" y="16"/>
                    <a:pt x="93" y="19"/>
                    <a:pt x="90" y="24"/>
                  </a:cubicBezTo>
                  <a:cubicBezTo>
                    <a:pt x="85" y="21"/>
                    <a:pt x="85" y="21"/>
                    <a:pt x="85" y="21"/>
                  </a:cubicBezTo>
                  <a:cubicBezTo>
                    <a:pt x="86" y="18"/>
                    <a:pt x="88" y="15"/>
                    <a:pt x="91" y="12"/>
                  </a:cubicBezTo>
                  <a:cubicBezTo>
                    <a:pt x="91" y="12"/>
                    <a:pt x="88" y="15"/>
                    <a:pt x="85" y="18"/>
                  </a:cubicBezTo>
                  <a:cubicBezTo>
                    <a:pt x="86" y="15"/>
                    <a:pt x="86" y="11"/>
                    <a:pt x="75" y="23"/>
                  </a:cubicBezTo>
                  <a:cubicBezTo>
                    <a:pt x="75" y="23"/>
                    <a:pt x="27" y="43"/>
                    <a:pt x="13" y="87"/>
                  </a:cubicBezTo>
                  <a:cubicBezTo>
                    <a:pt x="13" y="87"/>
                    <a:pt x="5" y="106"/>
                    <a:pt x="16" y="164"/>
                  </a:cubicBezTo>
                  <a:cubicBezTo>
                    <a:pt x="0" y="156"/>
                    <a:pt x="11" y="194"/>
                    <a:pt x="11" y="194"/>
                  </a:cubicBezTo>
                  <a:cubicBezTo>
                    <a:pt x="12" y="204"/>
                    <a:pt x="17" y="209"/>
                    <a:pt x="19" y="210"/>
                  </a:cubicBezTo>
                  <a:close/>
                  <a:moveTo>
                    <a:pt x="18" y="190"/>
                  </a:moveTo>
                  <a:cubicBezTo>
                    <a:pt x="18" y="190"/>
                    <a:pt x="18" y="190"/>
                    <a:pt x="18" y="190"/>
                  </a:cubicBezTo>
                  <a:close/>
                  <a:moveTo>
                    <a:pt x="107" y="10"/>
                  </a:moveTo>
                  <a:cubicBezTo>
                    <a:pt x="104" y="13"/>
                    <a:pt x="102" y="18"/>
                    <a:pt x="101" y="22"/>
                  </a:cubicBezTo>
                  <a:cubicBezTo>
                    <a:pt x="100" y="22"/>
                    <a:pt x="100" y="22"/>
                    <a:pt x="100" y="22"/>
                  </a:cubicBezTo>
                  <a:cubicBezTo>
                    <a:pt x="101" y="18"/>
                    <a:pt x="103" y="14"/>
                    <a:pt x="107"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2" name="Freeform 44">
              <a:extLst>
                <a:ext uri="{FF2B5EF4-FFF2-40B4-BE49-F238E27FC236}">
                  <a16:creationId xmlns:a16="http://schemas.microsoft.com/office/drawing/2014/main" id="{AAD4A3E8-DF6C-82E1-ED20-BA3C48738BB0}"/>
                </a:ext>
              </a:extLst>
            </p:cNvPr>
            <p:cNvSpPr>
              <a:spLocks/>
            </p:cNvSpPr>
            <p:nvPr/>
          </p:nvSpPr>
          <p:spPr bwMode="auto">
            <a:xfrm>
              <a:off x="751" y="2538"/>
              <a:ext cx="152" cy="163"/>
            </a:xfrm>
            <a:custGeom>
              <a:avLst/>
              <a:gdLst>
                <a:gd name="T0" fmla="*/ 99 w 101"/>
                <a:gd name="T1" fmla="*/ 95 h 109"/>
                <a:gd name="T2" fmla="*/ 90 w 101"/>
                <a:gd name="T3" fmla="*/ 101 h 109"/>
                <a:gd name="T4" fmla="*/ 30 w 101"/>
                <a:gd name="T5" fmla="*/ 71 h 109"/>
                <a:gd name="T6" fmla="*/ 12 w 101"/>
                <a:gd name="T7" fmla="*/ 9 h 109"/>
                <a:gd name="T8" fmla="*/ 19 w 101"/>
                <a:gd name="T9" fmla="*/ 1 h 109"/>
                <a:gd name="T10" fmla="*/ 25 w 101"/>
                <a:gd name="T11" fmla="*/ 2 h 109"/>
                <a:gd name="T12" fmla="*/ 44 w 101"/>
                <a:gd name="T13" fmla="*/ 24 h 109"/>
                <a:gd name="T14" fmla="*/ 44 w 101"/>
                <a:gd name="T15" fmla="*/ 24 h 109"/>
                <a:gd name="T16" fmla="*/ 43 w 101"/>
                <a:gd name="T17" fmla="*/ 29 h 109"/>
                <a:gd name="T18" fmla="*/ 43 w 101"/>
                <a:gd name="T19" fmla="*/ 29 h 109"/>
                <a:gd name="T20" fmla="*/ 35 w 101"/>
                <a:gd name="T21" fmla="*/ 35 h 109"/>
                <a:gd name="T22" fmla="*/ 38 w 101"/>
                <a:gd name="T23" fmla="*/ 48 h 109"/>
                <a:gd name="T24" fmla="*/ 54 w 101"/>
                <a:gd name="T25" fmla="*/ 67 h 109"/>
                <a:gd name="T26" fmla="*/ 68 w 101"/>
                <a:gd name="T27" fmla="*/ 75 h 109"/>
                <a:gd name="T28" fmla="*/ 75 w 101"/>
                <a:gd name="T29" fmla="*/ 67 h 109"/>
                <a:gd name="T30" fmla="*/ 81 w 101"/>
                <a:gd name="T31" fmla="*/ 68 h 109"/>
                <a:gd name="T32" fmla="*/ 99 w 101"/>
                <a:gd name="T33" fmla="*/ 90 h 109"/>
                <a:gd name="T34" fmla="*/ 99 w 101"/>
                <a:gd name="T35" fmla="*/ 90 h 109"/>
                <a:gd name="T36" fmla="*/ 99 w 101"/>
                <a:gd name="T37"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09">
                  <a:moveTo>
                    <a:pt x="99" y="95"/>
                  </a:moveTo>
                  <a:cubicBezTo>
                    <a:pt x="90" y="101"/>
                    <a:pt x="90" y="101"/>
                    <a:pt x="90" y="101"/>
                  </a:cubicBezTo>
                  <a:cubicBezTo>
                    <a:pt x="85" y="105"/>
                    <a:pt x="62" y="109"/>
                    <a:pt x="30" y="71"/>
                  </a:cubicBezTo>
                  <a:cubicBezTo>
                    <a:pt x="0" y="34"/>
                    <a:pt x="8" y="13"/>
                    <a:pt x="12" y="9"/>
                  </a:cubicBezTo>
                  <a:cubicBezTo>
                    <a:pt x="19" y="1"/>
                    <a:pt x="19" y="1"/>
                    <a:pt x="19" y="1"/>
                  </a:cubicBezTo>
                  <a:cubicBezTo>
                    <a:pt x="21" y="0"/>
                    <a:pt x="24" y="0"/>
                    <a:pt x="25" y="2"/>
                  </a:cubicBezTo>
                  <a:cubicBezTo>
                    <a:pt x="44" y="24"/>
                    <a:pt x="44" y="24"/>
                    <a:pt x="44" y="24"/>
                  </a:cubicBezTo>
                  <a:cubicBezTo>
                    <a:pt x="44" y="24"/>
                    <a:pt x="44" y="24"/>
                    <a:pt x="44" y="24"/>
                  </a:cubicBezTo>
                  <a:cubicBezTo>
                    <a:pt x="45" y="25"/>
                    <a:pt x="45" y="28"/>
                    <a:pt x="43" y="29"/>
                  </a:cubicBezTo>
                  <a:cubicBezTo>
                    <a:pt x="43" y="29"/>
                    <a:pt x="43" y="29"/>
                    <a:pt x="43" y="29"/>
                  </a:cubicBezTo>
                  <a:cubicBezTo>
                    <a:pt x="35" y="35"/>
                    <a:pt x="35" y="35"/>
                    <a:pt x="35" y="35"/>
                  </a:cubicBezTo>
                  <a:cubicBezTo>
                    <a:pt x="32" y="38"/>
                    <a:pt x="34" y="44"/>
                    <a:pt x="38" y="48"/>
                  </a:cubicBezTo>
                  <a:cubicBezTo>
                    <a:pt x="54" y="67"/>
                    <a:pt x="54" y="67"/>
                    <a:pt x="54" y="67"/>
                  </a:cubicBezTo>
                  <a:cubicBezTo>
                    <a:pt x="61" y="74"/>
                    <a:pt x="65" y="77"/>
                    <a:pt x="68" y="75"/>
                  </a:cubicBezTo>
                  <a:cubicBezTo>
                    <a:pt x="75" y="67"/>
                    <a:pt x="75" y="67"/>
                    <a:pt x="75" y="67"/>
                  </a:cubicBezTo>
                  <a:cubicBezTo>
                    <a:pt x="77" y="66"/>
                    <a:pt x="79" y="66"/>
                    <a:pt x="81" y="68"/>
                  </a:cubicBezTo>
                  <a:cubicBezTo>
                    <a:pt x="99" y="90"/>
                    <a:pt x="99" y="90"/>
                    <a:pt x="99" y="90"/>
                  </a:cubicBezTo>
                  <a:cubicBezTo>
                    <a:pt x="99" y="90"/>
                    <a:pt x="99" y="90"/>
                    <a:pt x="99" y="90"/>
                  </a:cubicBezTo>
                  <a:cubicBezTo>
                    <a:pt x="101" y="91"/>
                    <a:pt x="101" y="94"/>
                    <a:pt x="99" y="9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3" name="Freeform 45">
              <a:extLst>
                <a:ext uri="{FF2B5EF4-FFF2-40B4-BE49-F238E27FC236}">
                  <a16:creationId xmlns:a16="http://schemas.microsoft.com/office/drawing/2014/main" id="{2E50F475-2DE0-F708-9F2C-235AC6BC1D0C}"/>
                </a:ext>
              </a:extLst>
            </p:cNvPr>
            <p:cNvSpPr>
              <a:spLocks/>
            </p:cNvSpPr>
            <p:nvPr/>
          </p:nvSpPr>
          <p:spPr bwMode="auto">
            <a:xfrm>
              <a:off x="2239" y="3526"/>
              <a:ext cx="329" cy="111"/>
            </a:xfrm>
            <a:custGeom>
              <a:avLst/>
              <a:gdLst>
                <a:gd name="T0" fmla="*/ 110 w 220"/>
                <a:gd name="T1" fmla="*/ 25 h 74"/>
                <a:gd name="T2" fmla="*/ 82 w 220"/>
                <a:gd name="T3" fmla="*/ 0 h 74"/>
                <a:gd name="T4" fmla="*/ 0 w 220"/>
                <a:gd name="T5" fmla="*/ 70 h 74"/>
                <a:gd name="T6" fmla="*/ 11 w 220"/>
                <a:gd name="T7" fmla="*/ 74 h 74"/>
                <a:gd name="T8" fmla="*/ 209 w 220"/>
                <a:gd name="T9" fmla="*/ 74 h 74"/>
                <a:gd name="T10" fmla="*/ 220 w 220"/>
                <a:gd name="T11" fmla="*/ 70 h 74"/>
                <a:gd name="T12" fmla="*/ 139 w 220"/>
                <a:gd name="T13" fmla="*/ 0 h 74"/>
                <a:gd name="T14" fmla="*/ 110 w 220"/>
                <a:gd name="T15" fmla="*/ 25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4">
                  <a:moveTo>
                    <a:pt x="110" y="25"/>
                  </a:moveTo>
                  <a:cubicBezTo>
                    <a:pt x="82" y="0"/>
                    <a:pt x="82" y="0"/>
                    <a:pt x="82" y="0"/>
                  </a:cubicBezTo>
                  <a:cubicBezTo>
                    <a:pt x="0" y="70"/>
                    <a:pt x="0" y="70"/>
                    <a:pt x="0" y="70"/>
                  </a:cubicBezTo>
                  <a:cubicBezTo>
                    <a:pt x="3" y="73"/>
                    <a:pt x="7" y="74"/>
                    <a:pt x="11" y="74"/>
                  </a:cubicBezTo>
                  <a:cubicBezTo>
                    <a:pt x="209" y="74"/>
                    <a:pt x="209" y="74"/>
                    <a:pt x="209" y="74"/>
                  </a:cubicBezTo>
                  <a:cubicBezTo>
                    <a:pt x="213" y="74"/>
                    <a:pt x="217" y="73"/>
                    <a:pt x="220" y="70"/>
                  </a:cubicBezTo>
                  <a:cubicBezTo>
                    <a:pt x="139" y="0"/>
                    <a:pt x="139" y="0"/>
                    <a:pt x="139" y="0"/>
                  </a:cubicBezTo>
                  <a:lnTo>
                    <a:pt x="11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4" name="Freeform 46">
              <a:extLst>
                <a:ext uri="{FF2B5EF4-FFF2-40B4-BE49-F238E27FC236}">
                  <a16:creationId xmlns:a16="http://schemas.microsoft.com/office/drawing/2014/main" id="{7141888B-6036-ABA3-CF4C-7C6D374E9C65}"/>
                </a:ext>
              </a:extLst>
            </p:cNvPr>
            <p:cNvSpPr>
              <a:spLocks/>
            </p:cNvSpPr>
            <p:nvPr/>
          </p:nvSpPr>
          <p:spPr bwMode="auto">
            <a:xfrm>
              <a:off x="2239" y="3391"/>
              <a:ext cx="329" cy="147"/>
            </a:xfrm>
            <a:custGeom>
              <a:avLst/>
              <a:gdLst>
                <a:gd name="T0" fmla="*/ 220 w 220"/>
                <a:gd name="T1" fmla="*/ 4 h 98"/>
                <a:gd name="T2" fmla="*/ 209 w 220"/>
                <a:gd name="T3" fmla="*/ 0 h 98"/>
                <a:gd name="T4" fmla="*/ 11 w 220"/>
                <a:gd name="T5" fmla="*/ 0 h 98"/>
                <a:gd name="T6" fmla="*/ 0 w 220"/>
                <a:gd name="T7" fmla="*/ 4 h 98"/>
                <a:gd name="T8" fmla="*/ 110 w 220"/>
                <a:gd name="T9" fmla="*/ 98 h 98"/>
                <a:gd name="T10" fmla="*/ 220 w 220"/>
                <a:gd name="T11" fmla="*/ 4 h 98"/>
              </a:gdLst>
              <a:ahLst/>
              <a:cxnLst>
                <a:cxn ang="0">
                  <a:pos x="T0" y="T1"/>
                </a:cxn>
                <a:cxn ang="0">
                  <a:pos x="T2" y="T3"/>
                </a:cxn>
                <a:cxn ang="0">
                  <a:pos x="T4" y="T5"/>
                </a:cxn>
                <a:cxn ang="0">
                  <a:pos x="T6" y="T7"/>
                </a:cxn>
                <a:cxn ang="0">
                  <a:pos x="T8" y="T9"/>
                </a:cxn>
                <a:cxn ang="0">
                  <a:pos x="T10" y="T11"/>
                </a:cxn>
              </a:cxnLst>
              <a:rect l="0" t="0" r="r" b="b"/>
              <a:pathLst>
                <a:path w="220" h="98">
                  <a:moveTo>
                    <a:pt x="220" y="4"/>
                  </a:moveTo>
                  <a:cubicBezTo>
                    <a:pt x="217" y="1"/>
                    <a:pt x="213" y="0"/>
                    <a:pt x="209" y="0"/>
                  </a:cubicBezTo>
                  <a:cubicBezTo>
                    <a:pt x="11" y="0"/>
                    <a:pt x="11" y="0"/>
                    <a:pt x="11" y="0"/>
                  </a:cubicBezTo>
                  <a:cubicBezTo>
                    <a:pt x="7" y="0"/>
                    <a:pt x="3" y="1"/>
                    <a:pt x="0" y="4"/>
                  </a:cubicBezTo>
                  <a:cubicBezTo>
                    <a:pt x="110" y="98"/>
                    <a:pt x="110" y="98"/>
                    <a:pt x="110" y="98"/>
                  </a:cubicBezTo>
                  <a:lnTo>
                    <a:pt x="220"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5" name="Freeform 47">
              <a:extLst>
                <a:ext uri="{FF2B5EF4-FFF2-40B4-BE49-F238E27FC236}">
                  <a16:creationId xmlns:a16="http://schemas.microsoft.com/office/drawing/2014/main" id="{764B8214-B3F7-1041-5EB9-BD3290CA041A}"/>
                </a:ext>
              </a:extLst>
            </p:cNvPr>
            <p:cNvSpPr>
              <a:spLocks/>
            </p:cNvSpPr>
            <p:nvPr/>
          </p:nvSpPr>
          <p:spPr bwMode="auto">
            <a:xfrm>
              <a:off x="2231" y="3412"/>
              <a:ext cx="119" cy="205"/>
            </a:xfrm>
            <a:custGeom>
              <a:avLst/>
              <a:gdLst>
                <a:gd name="T0" fmla="*/ 0 w 119"/>
                <a:gd name="T1" fmla="*/ 0 h 205"/>
                <a:gd name="T2" fmla="*/ 0 w 119"/>
                <a:gd name="T3" fmla="*/ 205 h 205"/>
                <a:gd name="T4" fmla="*/ 119 w 119"/>
                <a:gd name="T5" fmla="*/ 104 h 205"/>
                <a:gd name="T6" fmla="*/ 0 w 119"/>
                <a:gd name="T7" fmla="*/ 0 h 205"/>
              </a:gdLst>
              <a:ahLst/>
              <a:cxnLst>
                <a:cxn ang="0">
                  <a:pos x="T0" y="T1"/>
                </a:cxn>
                <a:cxn ang="0">
                  <a:pos x="T2" y="T3"/>
                </a:cxn>
                <a:cxn ang="0">
                  <a:pos x="T4" y="T5"/>
                </a:cxn>
                <a:cxn ang="0">
                  <a:pos x="T6" y="T7"/>
                </a:cxn>
              </a:cxnLst>
              <a:rect l="0" t="0" r="r" b="b"/>
              <a:pathLst>
                <a:path w="119" h="205">
                  <a:moveTo>
                    <a:pt x="0" y="0"/>
                  </a:moveTo>
                  <a:lnTo>
                    <a:pt x="0" y="205"/>
                  </a:lnTo>
                  <a:lnTo>
                    <a:pt x="119" y="10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6" name="Freeform 48">
              <a:extLst>
                <a:ext uri="{FF2B5EF4-FFF2-40B4-BE49-F238E27FC236}">
                  <a16:creationId xmlns:a16="http://schemas.microsoft.com/office/drawing/2014/main" id="{457D94A2-0A56-C3CF-FB3F-AC2FB0176079}"/>
                </a:ext>
              </a:extLst>
            </p:cNvPr>
            <p:cNvSpPr>
              <a:spLocks/>
            </p:cNvSpPr>
            <p:nvPr/>
          </p:nvSpPr>
          <p:spPr bwMode="auto">
            <a:xfrm>
              <a:off x="2457" y="3412"/>
              <a:ext cx="120" cy="205"/>
            </a:xfrm>
            <a:custGeom>
              <a:avLst/>
              <a:gdLst>
                <a:gd name="T0" fmla="*/ 0 w 120"/>
                <a:gd name="T1" fmla="*/ 104 h 205"/>
                <a:gd name="T2" fmla="*/ 120 w 120"/>
                <a:gd name="T3" fmla="*/ 205 h 205"/>
                <a:gd name="T4" fmla="*/ 120 w 120"/>
                <a:gd name="T5" fmla="*/ 0 h 205"/>
                <a:gd name="T6" fmla="*/ 0 w 120"/>
                <a:gd name="T7" fmla="*/ 104 h 205"/>
              </a:gdLst>
              <a:ahLst/>
              <a:cxnLst>
                <a:cxn ang="0">
                  <a:pos x="T0" y="T1"/>
                </a:cxn>
                <a:cxn ang="0">
                  <a:pos x="T2" y="T3"/>
                </a:cxn>
                <a:cxn ang="0">
                  <a:pos x="T4" y="T5"/>
                </a:cxn>
                <a:cxn ang="0">
                  <a:pos x="T6" y="T7"/>
                </a:cxn>
              </a:cxnLst>
              <a:rect l="0" t="0" r="r" b="b"/>
              <a:pathLst>
                <a:path w="120" h="205">
                  <a:moveTo>
                    <a:pt x="0" y="104"/>
                  </a:moveTo>
                  <a:lnTo>
                    <a:pt x="120" y="205"/>
                  </a:lnTo>
                  <a:lnTo>
                    <a:pt x="120" y="0"/>
                  </a:lnTo>
                  <a:lnTo>
                    <a:pt x="0" y="1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7" name="Freeform 49">
              <a:extLst>
                <a:ext uri="{FF2B5EF4-FFF2-40B4-BE49-F238E27FC236}">
                  <a16:creationId xmlns:a16="http://schemas.microsoft.com/office/drawing/2014/main" id="{A36A1F65-305E-5487-BD38-0427FF02C6BE}"/>
                </a:ext>
              </a:extLst>
            </p:cNvPr>
            <p:cNvSpPr>
              <a:spLocks/>
            </p:cNvSpPr>
            <p:nvPr/>
          </p:nvSpPr>
          <p:spPr bwMode="auto">
            <a:xfrm>
              <a:off x="1085" y="1137"/>
              <a:ext cx="99" cy="99"/>
            </a:xfrm>
            <a:custGeom>
              <a:avLst/>
              <a:gdLst>
                <a:gd name="T0" fmla="*/ 6 w 66"/>
                <a:gd name="T1" fmla="*/ 59 h 66"/>
                <a:gd name="T2" fmla="*/ 28 w 66"/>
                <a:gd name="T3" fmla="*/ 59 h 66"/>
                <a:gd name="T4" fmla="*/ 66 w 66"/>
                <a:gd name="T5" fmla="*/ 21 h 66"/>
                <a:gd name="T6" fmla="*/ 44 w 66"/>
                <a:gd name="T7" fmla="*/ 0 h 66"/>
                <a:gd name="T8" fmla="*/ 6 w 66"/>
                <a:gd name="T9" fmla="*/ 38 h 66"/>
                <a:gd name="T10" fmla="*/ 6 w 66"/>
                <a:gd name="T11" fmla="*/ 59 h 66"/>
              </a:gdLst>
              <a:ahLst/>
              <a:cxnLst>
                <a:cxn ang="0">
                  <a:pos x="T0" y="T1"/>
                </a:cxn>
                <a:cxn ang="0">
                  <a:pos x="T2" y="T3"/>
                </a:cxn>
                <a:cxn ang="0">
                  <a:pos x="T4" y="T5"/>
                </a:cxn>
                <a:cxn ang="0">
                  <a:pos x="T6" y="T7"/>
                </a:cxn>
                <a:cxn ang="0">
                  <a:pos x="T8" y="T9"/>
                </a:cxn>
                <a:cxn ang="0">
                  <a:pos x="T10" y="T11"/>
                </a:cxn>
              </a:cxnLst>
              <a:rect l="0" t="0" r="r" b="b"/>
              <a:pathLst>
                <a:path w="66" h="66">
                  <a:moveTo>
                    <a:pt x="6" y="59"/>
                  </a:moveTo>
                  <a:cubicBezTo>
                    <a:pt x="12" y="66"/>
                    <a:pt x="22" y="66"/>
                    <a:pt x="28" y="59"/>
                  </a:cubicBezTo>
                  <a:cubicBezTo>
                    <a:pt x="66" y="21"/>
                    <a:pt x="66" y="21"/>
                    <a:pt x="66" y="21"/>
                  </a:cubicBezTo>
                  <a:cubicBezTo>
                    <a:pt x="58" y="16"/>
                    <a:pt x="50" y="8"/>
                    <a:pt x="44" y="0"/>
                  </a:cubicBezTo>
                  <a:cubicBezTo>
                    <a:pt x="6" y="38"/>
                    <a:pt x="6" y="38"/>
                    <a:pt x="6" y="38"/>
                  </a:cubicBezTo>
                  <a:cubicBezTo>
                    <a:pt x="0" y="44"/>
                    <a:pt x="0" y="53"/>
                    <a:pt x="6"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8" name="Freeform 50">
              <a:extLst>
                <a:ext uri="{FF2B5EF4-FFF2-40B4-BE49-F238E27FC236}">
                  <a16:creationId xmlns:a16="http://schemas.microsoft.com/office/drawing/2014/main" id="{C8F31EF1-A54F-57FC-C792-248C54A5FFDE}"/>
                </a:ext>
              </a:extLst>
            </p:cNvPr>
            <p:cNvSpPr>
              <a:spLocks noEditPoints="1"/>
            </p:cNvSpPr>
            <p:nvPr/>
          </p:nvSpPr>
          <p:spPr bwMode="auto">
            <a:xfrm>
              <a:off x="1149" y="984"/>
              <a:ext cx="186" cy="187"/>
            </a:xfrm>
            <a:custGeom>
              <a:avLst/>
              <a:gdLst>
                <a:gd name="T0" fmla="*/ 62 w 124"/>
                <a:gd name="T1" fmla="*/ 125 h 125"/>
                <a:gd name="T2" fmla="*/ 124 w 124"/>
                <a:gd name="T3" fmla="*/ 62 h 125"/>
                <a:gd name="T4" fmla="*/ 62 w 124"/>
                <a:gd name="T5" fmla="*/ 0 h 125"/>
                <a:gd name="T6" fmla="*/ 0 w 124"/>
                <a:gd name="T7" fmla="*/ 62 h 125"/>
                <a:gd name="T8" fmla="*/ 62 w 124"/>
                <a:gd name="T9" fmla="*/ 125 h 125"/>
                <a:gd name="T10" fmla="*/ 16 w 124"/>
                <a:gd name="T11" fmla="*/ 62 h 125"/>
                <a:gd name="T12" fmla="*/ 62 w 124"/>
                <a:gd name="T13" fmla="*/ 16 h 125"/>
                <a:gd name="T14" fmla="*/ 109 w 124"/>
                <a:gd name="T15" fmla="*/ 62 h 125"/>
                <a:gd name="T16" fmla="*/ 62 w 124"/>
                <a:gd name="T17" fmla="*/ 109 h 125"/>
                <a:gd name="T18" fmla="*/ 16 w 124"/>
                <a:gd name="T1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5">
                  <a:moveTo>
                    <a:pt x="62" y="125"/>
                  </a:moveTo>
                  <a:cubicBezTo>
                    <a:pt x="97" y="125"/>
                    <a:pt x="124" y="97"/>
                    <a:pt x="124" y="62"/>
                  </a:cubicBezTo>
                  <a:cubicBezTo>
                    <a:pt x="124" y="28"/>
                    <a:pt x="97" y="0"/>
                    <a:pt x="62" y="0"/>
                  </a:cubicBezTo>
                  <a:cubicBezTo>
                    <a:pt x="28" y="0"/>
                    <a:pt x="0" y="28"/>
                    <a:pt x="0" y="62"/>
                  </a:cubicBezTo>
                  <a:cubicBezTo>
                    <a:pt x="0" y="97"/>
                    <a:pt x="28" y="125"/>
                    <a:pt x="62" y="125"/>
                  </a:cubicBezTo>
                  <a:close/>
                  <a:moveTo>
                    <a:pt x="16" y="62"/>
                  </a:moveTo>
                  <a:cubicBezTo>
                    <a:pt x="16" y="37"/>
                    <a:pt x="37" y="16"/>
                    <a:pt x="62" y="16"/>
                  </a:cubicBezTo>
                  <a:cubicBezTo>
                    <a:pt x="88" y="16"/>
                    <a:pt x="109" y="37"/>
                    <a:pt x="109" y="62"/>
                  </a:cubicBezTo>
                  <a:cubicBezTo>
                    <a:pt x="109" y="88"/>
                    <a:pt x="88" y="109"/>
                    <a:pt x="62" y="109"/>
                  </a:cubicBezTo>
                  <a:cubicBezTo>
                    <a:pt x="37" y="109"/>
                    <a:pt x="16" y="88"/>
                    <a:pt x="16" y="6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49" name="Freeform 51">
              <a:extLst>
                <a:ext uri="{FF2B5EF4-FFF2-40B4-BE49-F238E27FC236}">
                  <a16:creationId xmlns:a16="http://schemas.microsoft.com/office/drawing/2014/main" id="{FDFBE55F-5844-2BF7-1DE2-FA978288A6A9}"/>
                </a:ext>
              </a:extLst>
            </p:cNvPr>
            <p:cNvSpPr>
              <a:spLocks/>
            </p:cNvSpPr>
            <p:nvPr/>
          </p:nvSpPr>
          <p:spPr bwMode="auto">
            <a:xfrm>
              <a:off x="1242" y="1023"/>
              <a:ext cx="56" cy="54"/>
            </a:xfrm>
            <a:custGeom>
              <a:avLst/>
              <a:gdLst>
                <a:gd name="T0" fmla="*/ 0 w 37"/>
                <a:gd name="T1" fmla="*/ 0 h 36"/>
                <a:gd name="T2" fmla="*/ 0 w 37"/>
                <a:gd name="T3" fmla="*/ 11 h 36"/>
                <a:gd name="T4" fmla="*/ 26 w 37"/>
                <a:gd name="T5" fmla="*/ 36 h 36"/>
                <a:gd name="T6" fmla="*/ 37 w 37"/>
                <a:gd name="T7" fmla="*/ 36 h 36"/>
                <a:gd name="T8" fmla="*/ 0 w 37"/>
                <a:gd name="T9" fmla="*/ 0 h 36"/>
              </a:gdLst>
              <a:ahLst/>
              <a:cxnLst>
                <a:cxn ang="0">
                  <a:pos x="T0" y="T1"/>
                </a:cxn>
                <a:cxn ang="0">
                  <a:pos x="T2" y="T3"/>
                </a:cxn>
                <a:cxn ang="0">
                  <a:pos x="T4" y="T5"/>
                </a:cxn>
                <a:cxn ang="0">
                  <a:pos x="T6" y="T7"/>
                </a:cxn>
                <a:cxn ang="0">
                  <a:pos x="T8" y="T9"/>
                </a:cxn>
              </a:cxnLst>
              <a:rect l="0" t="0" r="r" b="b"/>
              <a:pathLst>
                <a:path w="37" h="36">
                  <a:moveTo>
                    <a:pt x="0" y="0"/>
                  </a:moveTo>
                  <a:cubicBezTo>
                    <a:pt x="0" y="11"/>
                    <a:pt x="0" y="11"/>
                    <a:pt x="0" y="11"/>
                  </a:cubicBezTo>
                  <a:cubicBezTo>
                    <a:pt x="15" y="11"/>
                    <a:pt x="26" y="22"/>
                    <a:pt x="26" y="36"/>
                  </a:cubicBezTo>
                  <a:cubicBezTo>
                    <a:pt x="37" y="36"/>
                    <a:pt x="37" y="36"/>
                    <a:pt x="37" y="36"/>
                  </a:cubicBezTo>
                  <a:cubicBezTo>
                    <a:pt x="37" y="16"/>
                    <a:pt x="2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0" name="Freeform 52">
              <a:extLst>
                <a:ext uri="{FF2B5EF4-FFF2-40B4-BE49-F238E27FC236}">
                  <a16:creationId xmlns:a16="http://schemas.microsoft.com/office/drawing/2014/main" id="{6C58DE2F-2315-45A4-8AF5-9F66C5ADDD84}"/>
                </a:ext>
              </a:extLst>
            </p:cNvPr>
            <p:cNvSpPr>
              <a:spLocks noEditPoints="1"/>
            </p:cNvSpPr>
            <p:nvPr/>
          </p:nvSpPr>
          <p:spPr bwMode="auto">
            <a:xfrm>
              <a:off x="3174" y="1276"/>
              <a:ext cx="273" cy="379"/>
            </a:xfrm>
            <a:custGeom>
              <a:avLst/>
              <a:gdLst>
                <a:gd name="T0" fmla="*/ 108 w 182"/>
                <a:gd name="T1" fmla="*/ 3 h 253"/>
                <a:gd name="T2" fmla="*/ 14 w 182"/>
                <a:gd name="T3" fmla="*/ 28 h 253"/>
                <a:gd name="T4" fmla="*/ 2 w 182"/>
                <a:gd name="T5" fmla="*/ 48 h 253"/>
                <a:gd name="T6" fmla="*/ 53 w 182"/>
                <a:gd name="T7" fmla="*/ 239 h 253"/>
                <a:gd name="T8" fmla="*/ 74 w 182"/>
                <a:gd name="T9" fmla="*/ 251 h 253"/>
                <a:gd name="T10" fmla="*/ 168 w 182"/>
                <a:gd name="T11" fmla="*/ 226 h 253"/>
                <a:gd name="T12" fmla="*/ 180 w 182"/>
                <a:gd name="T13" fmla="*/ 205 h 253"/>
                <a:gd name="T14" fmla="*/ 129 w 182"/>
                <a:gd name="T15" fmla="*/ 14 h 253"/>
                <a:gd name="T16" fmla="*/ 108 w 182"/>
                <a:gd name="T17" fmla="*/ 3 h 253"/>
                <a:gd name="T18" fmla="*/ 161 w 182"/>
                <a:gd name="T19" fmla="*/ 182 h 253"/>
                <a:gd name="T20" fmla="*/ 59 w 182"/>
                <a:gd name="T21" fmla="*/ 210 h 253"/>
                <a:gd name="T22" fmla="*/ 17 w 182"/>
                <a:gd name="T23" fmla="*/ 56 h 253"/>
                <a:gd name="T24" fmla="*/ 120 w 182"/>
                <a:gd name="T25" fmla="*/ 29 h 253"/>
                <a:gd name="T26" fmla="*/ 161 w 182"/>
                <a:gd name="T27" fmla="*/ 182 h 253"/>
                <a:gd name="T28" fmla="*/ 87 w 182"/>
                <a:gd name="T29" fmla="*/ 26 h 253"/>
                <a:gd name="T30" fmla="*/ 44 w 182"/>
                <a:gd name="T31" fmla="*/ 37 h 253"/>
                <a:gd name="T32" fmla="*/ 43 w 182"/>
                <a:gd name="T33" fmla="*/ 33 h 253"/>
                <a:gd name="T34" fmla="*/ 86 w 182"/>
                <a:gd name="T35" fmla="*/ 21 h 253"/>
                <a:gd name="T36" fmla="*/ 87 w 182"/>
                <a:gd name="T37" fmla="*/ 26 h 253"/>
                <a:gd name="T38" fmla="*/ 105 w 182"/>
                <a:gd name="T39" fmla="*/ 19 h 253"/>
                <a:gd name="T40" fmla="*/ 102 w 182"/>
                <a:gd name="T41" fmla="*/ 24 h 253"/>
                <a:gd name="T42" fmla="*/ 97 w 182"/>
                <a:gd name="T43" fmla="*/ 21 h 253"/>
                <a:gd name="T44" fmla="*/ 100 w 182"/>
                <a:gd name="T45" fmla="*/ 16 h 253"/>
                <a:gd name="T46" fmla="*/ 105 w 182"/>
                <a:gd name="T47" fmla="*/ 19 h 253"/>
                <a:gd name="T48" fmla="*/ 136 w 182"/>
                <a:gd name="T49" fmla="*/ 216 h 253"/>
                <a:gd name="T50" fmla="*/ 96 w 182"/>
                <a:gd name="T51" fmla="*/ 226 h 253"/>
                <a:gd name="T52" fmla="*/ 93 w 182"/>
                <a:gd name="T53" fmla="*/ 214 h 253"/>
                <a:gd name="T54" fmla="*/ 133 w 182"/>
                <a:gd name="T55" fmla="*/ 204 h 253"/>
                <a:gd name="T56" fmla="*/ 136 w 182"/>
                <a:gd name="T57"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253">
                  <a:moveTo>
                    <a:pt x="108" y="3"/>
                  </a:moveTo>
                  <a:cubicBezTo>
                    <a:pt x="14" y="28"/>
                    <a:pt x="14" y="28"/>
                    <a:pt x="14" y="28"/>
                  </a:cubicBezTo>
                  <a:cubicBezTo>
                    <a:pt x="5" y="30"/>
                    <a:pt x="0" y="39"/>
                    <a:pt x="2" y="48"/>
                  </a:cubicBezTo>
                  <a:cubicBezTo>
                    <a:pt x="53" y="239"/>
                    <a:pt x="53" y="239"/>
                    <a:pt x="53" y="239"/>
                  </a:cubicBezTo>
                  <a:cubicBezTo>
                    <a:pt x="56" y="248"/>
                    <a:pt x="65" y="253"/>
                    <a:pt x="74" y="251"/>
                  </a:cubicBezTo>
                  <a:cubicBezTo>
                    <a:pt x="168" y="226"/>
                    <a:pt x="168" y="226"/>
                    <a:pt x="168" y="226"/>
                  </a:cubicBezTo>
                  <a:cubicBezTo>
                    <a:pt x="177" y="223"/>
                    <a:pt x="182" y="214"/>
                    <a:pt x="180" y="205"/>
                  </a:cubicBezTo>
                  <a:cubicBezTo>
                    <a:pt x="129" y="14"/>
                    <a:pt x="129" y="14"/>
                    <a:pt x="129" y="14"/>
                  </a:cubicBezTo>
                  <a:cubicBezTo>
                    <a:pt x="126" y="5"/>
                    <a:pt x="117" y="0"/>
                    <a:pt x="108" y="3"/>
                  </a:cubicBezTo>
                  <a:close/>
                  <a:moveTo>
                    <a:pt x="161" y="182"/>
                  </a:moveTo>
                  <a:cubicBezTo>
                    <a:pt x="59" y="210"/>
                    <a:pt x="59" y="210"/>
                    <a:pt x="59" y="210"/>
                  </a:cubicBezTo>
                  <a:cubicBezTo>
                    <a:pt x="17" y="56"/>
                    <a:pt x="17" y="56"/>
                    <a:pt x="17" y="56"/>
                  </a:cubicBezTo>
                  <a:cubicBezTo>
                    <a:pt x="120" y="29"/>
                    <a:pt x="120" y="29"/>
                    <a:pt x="120" y="29"/>
                  </a:cubicBezTo>
                  <a:lnTo>
                    <a:pt x="161" y="182"/>
                  </a:lnTo>
                  <a:close/>
                  <a:moveTo>
                    <a:pt x="87" y="26"/>
                  </a:moveTo>
                  <a:cubicBezTo>
                    <a:pt x="44" y="37"/>
                    <a:pt x="44" y="37"/>
                    <a:pt x="44" y="37"/>
                  </a:cubicBezTo>
                  <a:cubicBezTo>
                    <a:pt x="43" y="33"/>
                    <a:pt x="43" y="33"/>
                    <a:pt x="43" y="33"/>
                  </a:cubicBezTo>
                  <a:cubicBezTo>
                    <a:pt x="86" y="21"/>
                    <a:pt x="86" y="21"/>
                    <a:pt x="86" y="21"/>
                  </a:cubicBezTo>
                  <a:cubicBezTo>
                    <a:pt x="87" y="26"/>
                    <a:pt x="87" y="26"/>
                    <a:pt x="87" y="26"/>
                  </a:cubicBezTo>
                  <a:close/>
                  <a:moveTo>
                    <a:pt x="105" y="19"/>
                  </a:moveTo>
                  <a:cubicBezTo>
                    <a:pt x="106" y="21"/>
                    <a:pt x="105" y="23"/>
                    <a:pt x="102" y="24"/>
                  </a:cubicBezTo>
                  <a:cubicBezTo>
                    <a:pt x="100" y="25"/>
                    <a:pt x="98" y="23"/>
                    <a:pt x="97" y="21"/>
                  </a:cubicBezTo>
                  <a:cubicBezTo>
                    <a:pt x="96" y="19"/>
                    <a:pt x="98" y="16"/>
                    <a:pt x="100" y="16"/>
                  </a:cubicBezTo>
                  <a:cubicBezTo>
                    <a:pt x="102" y="15"/>
                    <a:pt x="105" y="16"/>
                    <a:pt x="105" y="19"/>
                  </a:cubicBezTo>
                  <a:close/>
                  <a:moveTo>
                    <a:pt x="136" y="216"/>
                  </a:moveTo>
                  <a:cubicBezTo>
                    <a:pt x="96" y="226"/>
                    <a:pt x="96" y="226"/>
                    <a:pt x="96" y="226"/>
                  </a:cubicBezTo>
                  <a:cubicBezTo>
                    <a:pt x="93" y="214"/>
                    <a:pt x="93" y="214"/>
                    <a:pt x="93" y="214"/>
                  </a:cubicBezTo>
                  <a:cubicBezTo>
                    <a:pt x="133" y="204"/>
                    <a:pt x="133" y="204"/>
                    <a:pt x="133" y="204"/>
                  </a:cubicBezTo>
                  <a:lnTo>
                    <a:pt x="136"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1" name="Freeform 53">
              <a:extLst>
                <a:ext uri="{FF2B5EF4-FFF2-40B4-BE49-F238E27FC236}">
                  <a16:creationId xmlns:a16="http://schemas.microsoft.com/office/drawing/2014/main" id="{870D2D61-F20C-283B-AC2F-14E1FA80ABE0}"/>
                </a:ext>
              </a:extLst>
            </p:cNvPr>
            <p:cNvSpPr>
              <a:spLocks/>
            </p:cNvSpPr>
            <p:nvPr/>
          </p:nvSpPr>
          <p:spPr bwMode="auto">
            <a:xfrm>
              <a:off x="2231" y="1136"/>
              <a:ext cx="592" cy="401"/>
            </a:xfrm>
            <a:custGeom>
              <a:avLst/>
              <a:gdLst>
                <a:gd name="T0" fmla="*/ 395 w 395"/>
                <a:gd name="T1" fmla="*/ 190 h 268"/>
                <a:gd name="T2" fmla="*/ 318 w 395"/>
                <a:gd name="T3" fmla="*/ 268 h 268"/>
                <a:gd name="T4" fmla="*/ 78 w 395"/>
                <a:gd name="T5" fmla="*/ 268 h 268"/>
                <a:gd name="T6" fmla="*/ 0 w 395"/>
                <a:gd name="T7" fmla="*/ 190 h 268"/>
                <a:gd name="T8" fmla="*/ 65 w 395"/>
                <a:gd name="T9" fmla="*/ 112 h 268"/>
                <a:gd name="T10" fmla="*/ 65 w 395"/>
                <a:gd name="T11" fmla="*/ 104 h 268"/>
                <a:gd name="T12" fmla="*/ 114 w 395"/>
                <a:gd name="T13" fmla="*/ 54 h 268"/>
                <a:gd name="T14" fmla="*/ 146 w 395"/>
                <a:gd name="T15" fmla="*/ 66 h 268"/>
                <a:gd name="T16" fmla="*/ 235 w 395"/>
                <a:gd name="T17" fmla="*/ 0 h 268"/>
                <a:gd name="T18" fmla="*/ 334 w 395"/>
                <a:gd name="T19" fmla="*/ 106 h 268"/>
                <a:gd name="T20" fmla="*/ 333 w 395"/>
                <a:gd name="T21" fmla="*/ 113 h 268"/>
                <a:gd name="T22" fmla="*/ 395 w 395"/>
                <a:gd name="T23" fmla="*/ 19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268">
                  <a:moveTo>
                    <a:pt x="395" y="190"/>
                  </a:moveTo>
                  <a:cubicBezTo>
                    <a:pt x="395" y="233"/>
                    <a:pt x="361" y="268"/>
                    <a:pt x="318" y="268"/>
                  </a:cubicBezTo>
                  <a:cubicBezTo>
                    <a:pt x="78" y="268"/>
                    <a:pt x="78" y="268"/>
                    <a:pt x="78" y="268"/>
                  </a:cubicBezTo>
                  <a:cubicBezTo>
                    <a:pt x="35" y="268"/>
                    <a:pt x="0" y="233"/>
                    <a:pt x="0" y="190"/>
                  </a:cubicBezTo>
                  <a:cubicBezTo>
                    <a:pt x="0" y="151"/>
                    <a:pt x="28" y="118"/>
                    <a:pt x="65" y="112"/>
                  </a:cubicBezTo>
                  <a:cubicBezTo>
                    <a:pt x="65" y="110"/>
                    <a:pt x="65" y="107"/>
                    <a:pt x="65" y="104"/>
                  </a:cubicBezTo>
                  <a:cubicBezTo>
                    <a:pt x="65" y="77"/>
                    <a:pt x="87" y="54"/>
                    <a:pt x="114" y="54"/>
                  </a:cubicBezTo>
                  <a:cubicBezTo>
                    <a:pt x="126" y="54"/>
                    <a:pt x="137" y="59"/>
                    <a:pt x="146" y="66"/>
                  </a:cubicBezTo>
                  <a:cubicBezTo>
                    <a:pt x="161" y="32"/>
                    <a:pt x="180" y="0"/>
                    <a:pt x="235" y="0"/>
                  </a:cubicBezTo>
                  <a:cubicBezTo>
                    <a:pt x="302" y="0"/>
                    <a:pt x="334" y="52"/>
                    <a:pt x="334" y="106"/>
                  </a:cubicBezTo>
                  <a:cubicBezTo>
                    <a:pt x="334" y="109"/>
                    <a:pt x="333" y="111"/>
                    <a:pt x="333" y="113"/>
                  </a:cubicBezTo>
                  <a:cubicBezTo>
                    <a:pt x="369" y="120"/>
                    <a:pt x="395" y="152"/>
                    <a:pt x="395" y="19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2" name="Freeform 54">
              <a:extLst>
                <a:ext uri="{FF2B5EF4-FFF2-40B4-BE49-F238E27FC236}">
                  <a16:creationId xmlns:a16="http://schemas.microsoft.com/office/drawing/2014/main" id="{6C9A94EC-C92A-8C6F-093B-87DDBE89D1EA}"/>
                </a:ext>
              </a:extLst>
            </p:cNvPr>
            <p:cNvSpPr>
              <a:spLocks noEditPoints="1"/>
            </p:cNvSpPr>
            <p:nvPr/>
          </p:nvSpPr>
          <p:spPr bwMode="auto">
            <a:xfrm>
              <a:off x="4231" y="2772"/>
              <a:ext cx="152" cy="203"/>
            </a:xfrm>
            <a:custGeom>
              <a:avLst/>
              <a:gdLst>
                <a:gd name="T0" fmla="*/ 97 w 102"/>
                <a:gd name="T1" fmla="*/ 64 h 136"/>
                <a:gd name="T2" fmla="*/ 92 w 102"/>
                <a:gd name="T3" fmla="*/ 63 h 136"/>
                <a:gd name="T4" fmla="*/ 97 w 102"/>
                <a:gd name="T5" fmla="*/ 46 h 136"/>
                <a:gd name="T6" fmla="*/ 75 w 102"/>
                <a:gd name="T7" fmla="*/ 5 h 136"/>
                <a:gd name="T8" fmla="*/ 34 w 102"/>
                <a:gd name="T9" fmla="*/ 27 h 136"/>
                <a:gd name="T10" fmla="*/ 29 w 102"/>
                <a:gd name="T11" fmla="*/ 45 h 136"/>
                <a:gd name="T12" fmla="*/ 24 w 102"/>
                <a:gd name="T13" fmla="*/ 43 h 136"/>
                <a:gd name="T14" fmla="*/ 18 w 102"/>
                <a:gd name="T15" fmla="*/ 46 h 136"/>
                <a:gd name="T16" fmla="*/ 0 w 102"/>
                <a:gd name="T17" fmla="*/ 108 h 136"/>
                <a:gd name="T18" fmla="*/ 4 w 102"/>
                <a:gd name="T19" fmla="*/ 114 h 136"/>
                <a:gd name="T20" fmla="*/ 77 w 102"/>
                <a:gd name="T21" fmla="*/ 135 h 136"/>
                <a:gd name="T22" fmla="*/ 83 w 102"/>
                <a:gd name="T23" fmla="*/ 132 h 136"/>
                <a:gd name="T24" fmla="*/ 100 w 102"/>
                <a:gd name="T25" fmla="*/ 70 h 136"/>
                <a:gd name="T26" fmla="*/ 97 w 102"/>
                <a:gd name="T27" fmla="*/ 64 h 136"/>
                <a:gd name="T28" fmla="*/ 46 w 102"/>
                <a:gd name="T29" fmla="*/ 31 h 136"/>
                <a:gd name="T30" fmla="*/ 71 w 102"/>
                <a:gd name="T31" fmla="*/ 17 h 136"/>
                <a:gd name="T32" fmla="*/ 85 w 102"/>
                <a:gd name="T33" fmla="*/ 42 h 136"/>
                <a:gd name="T34" fmla="*/ 80 w 102"/>
                <a:gd name="T35" fmla="*/ 59 h 136"/>
                <a:gd name="T36" fmla="*/ 41 w 102"/>
                <a:gd name="T37" fmla="*/ 48 h 136"/>
                <a:gd name="T38" fmla="*/ 46 w 102"/>
                <a:gd name="T39" fmla="*/ 31 h 136"/>
                <a:gd name="T40" fmla="*/ 53 w 102"/>
                <a:gd name="T41" fmla="*/ 101 h 136"/>
                <a:gd name="T42" fmla="*/ 48 w 102"/>
                <a:gd name="T43" fmla="*/ 118 h 136"/>
                <a:gd name="T44" fmla="*/ 37 w 102"/>
                <a:gd name="T45" fmla="*/ 115 h 136"/>
                <a:gd name="T46" fmla="*/ 42 w 102"/>
                <a:gd name="T47" fmla="*/ 98 h 136"/>
                <a:gd name="T48" fmla="*/ 41 w 102"/>
                <a:gd name="T49" fmla="*/ 92 h 136"/>
                <a:gd name="T50" fmla="*/ 51 w 102"/>
                <a:gd name="T51" fmla="*/ 87 h 136"/>
                <a:gd name="T52" fmla="*/ 56 w 102"/>
                <a:gd name="T53" fmla="*/ 97 h 136"/>
                <a:gd name="T54" fmla="*/ 53 w 102"/>
                <a:gd name="T5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36">
                  <a:moveTo>
                    <a:pt x="97" y="64"/>
                  </a:moveTo>
                  <a:cubicBezTo>
                    <a:pt x="92" y="63"/>
                    <a:pt x="92" y="63"/>
                    <a:pt x="92" y="63"/>
                  </a:cubicBezTo>
                  <a:cubicBezTo>
                    <a:pt x="97" y="46"/>
                    <a:pt x="97" y="46"/>
                    <a:pt x="97" y="46"/>
                  </a:cubicBezTo>
                  <a:cubicBezTo>
                    <a:pt x="102" y="28"/>
                    <a:pt x="92" y="10"/>
                    <a:pt x="75" y="5"/>
                  </a:cubicBezTo>
                  <a:cubicBezTo>
                    <a:pt x="57" y="0"/>
                    <a:pt x="39" y="10"/>
                    <a:pt x="34" y="27"/>
                  </a:cubicBezTo>
                  <a:cubicBezTo>
                    <a:pt x="29" y="45"/>
                    <a:pt x="29" y="45"/>
                    <a:pt x="29" y="45"/>
                  </a:cubicBezTo>
                  <a:cubicBezTo>
                    <a:pt x="24" y="43"/>
                    <a:pt x="24" y="43"/>
                    <a:pt x="24" y="43"/>
                  </a:cubicBezTo>
                  <a:cubicBezTo>
                    <a:pt x="22" y="42"/>
                    <a:pt x="19" y="44"/>
                    <a:pt x="18" y="46"/>
                  </a:cubicBezTo>
                  <a:cubicBezTo>
                    <a:pt x="0" y="108"/>
                    <a:pt x="0" y="108"/>
                    <a:pt x="0" y="108"/>
                  </a:cubicBezTo>
                  <a:cubicBezTo>
                    <a:pt x="0" y="110"/>
                    <a:pt x="1" y="113"/>
                    <a:pt x="4" y="114"/>
                  </a:cubicBezTo>
                  <a:cubicBezTo>
                    <a:pt x="77" y="135"/>
                    <a:pt x="77" y="135"/>
                    <a:pt x="77" y="135"/>
                  </a:cubicBezTo>
                  <a:cubicBezTo>
                    <a:pt x="79" y="136"/>
                    <a:pt x="82" y="134"/>
                    <a:pt x="83" y="132"/>
                  </a:cubicBezTo>
                  <a:cubicBezTo>
                    <a:pt x="100" y="70"/>
                    <a:pt x="100" y="70"/>
                    <a:pt x="100" y="70"/>
                  </a:cubicBezTo>
                  <a:cubicBezTo>
                    <a:pt x="101" y="68"/>
                    <a:pt x="100" y="65"/>
                    <a:pt x="97" y="64"/>
                  </a:cubicBezTo>
                  <a:close/>
                  <a:moveTo>
                    <a:pt x="46" y="31"/>
                  </a:moveTo>
                  <a:cubicBezTo>
                    <a:pt x="49" y="20"/>
                    <a:pt x="60" y="14"/>
                    <a:pt x="71" y="17"/>
                  </a:cubicBezTo>
                  <a:cubicBezTo>
                    <a:pt x="82" y="20"/>
                    <a:pt x="89" y="31"/>
                    <a:pt x="85" y="42"/>
                  </a:cubicBezTo>
                  <a:cubicBezTo>
                    <a:pt x="80" y="59"/>
                    <a:pt x="80" y="59"/>
                    <a:pt x="80" y="59"/>
                  </a:cubicBezTo>
                  <a:cubicBezTo>
                    <a:pt x="41" y="48"/>
                    <a:pt x="41" y="48"/>
                    <a:pt x="41" y="48"/>
                  </a:cubicBezTo>
                  <a:lnTo>
                    <a:pt x="46" y="31"/>
                  </a:lnTo>
                  <a:close/>
                  <a:moveTo>
                    <a:pt x="53" y="101"/>
                  </a:moveTo>
                  <a:cubicBezTo>
                    <a:pt x="48" y="118"/>
                    <a:pt x="48" y="118"/>
                    <a:pt x="48" y="118"/>
                  </a:cubicBezTo>
                  <a:cubicBezTo>
                    <a:pt x="37" y="115"/>
                    <a:pt x="37" y="115"/>
                    <a:pt x="37" y="115"/>
                  </a:cubicBezTo>
                  <a:cubicBezTo>
                    <a:pt x="42" y="98"/>
                    <a:pt x="42" y="98"/>
                    <a:pt x="42" y="98"/>
                  </a:cubicBezTo>
                  <a:cubicBezTo>
                    <a:pt x="41" y="96"/>
                    <a:pt x="41" y="94"/>
                    <a:pt x="41" y="92"/>
                  </a:cubicBezTo>
                  <a:cubicBezTo>
                    <a:pt x="43" y="88"/>
                    <a:pt x="47" y="86"/>
                    <a:pt x="51" y="87"/>
                  </a:cubicBezTo>
                  <a:cubicBezTo>
                    <a:pt x="55" y="88"/>
                    <a:pt x="57" y="93"/>
                    <a:pt x="56" y="97"/>
                  </a:cubicBezTo>
                  <a:cubicBezTo>
                    <a:pt x="56" y="99"/>
                    <a:pt x="54" y="100"/>
                    <a:pt x="53" y="1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4" name="Freeform 55">
              <a:extLst>
                <a:ext uri="{FF2B5EF4-FFF2-40B4-BE49-F238E27FC236}">
                  <a16:creationId xmlns:a16="http://schemas.microsoft.com/office/drawing/2014/main" id="{31E293B3-9DE8-2B30-4C18-81ED11CC0A29}"/>
                </a:ext>
              </a:extLst>
            </p:cNvPr>
            <p:cNvSpPr>
              <a:spLocks noEditPoints="1"/>
            </p:cNvSpPr>
            <p:nvPr/>
          </p:nvSpPr>
          <p:spPr bwMode="auto">
            <a:xfrm>
              <a:off x="3628" y="2817"/>
              <a:ext cx="356" cy="312"/>
            </a:xfrm>
            <a:custGeom>
              <a:avLst/>
              <a:gdLst>
                <a:gd name="T0" fmla="*/ 127 w 238"/>
                <a:gd name="T1" fmla="*/ 81 h 209"/>
                <a:gd name="T2" fmla="*/ 191 w 238"/>
                <a:gd name="T3" fmla="*/ 8 h 209"/>
                <a:gd name="T4" fmla="*/ 175 w 238"/>
                <a:gd name="T5" fmla="*/ 8 h 209"/>
                <a:gd name="T6" fmla="*/ 111 w 238"/>
                <a:gd name="T7" fmla="*/ 81 h 209"/>
                <a:gd name="T8" fmla="*/ 0 w 238"/>
                <a:gd name="T9" fmla="*/ 108 h 209"/>
                <a:gd name="T10" fmla="*/ 27 w 238"/>
                <a:gd name="T11" fmla="*/ 209 h 209"/>
                <a:gd name="T12" fmla="*/ 238 w 238"/>
                <a:gd name="T13" fmla="*/ 182 h 209"/>
                <a:gd name="T14" fmla="*/ 211 w 238"/>
                <a:gd name="T15" fmla="*/ 81 h 209"/>
                <a:gd name="T16" fmla="*/ 183 w 238"/>
                <a:gd name="T17" fmla="*/ 108 h 209"/>
                <a:gd name="T18" fmla="*/ 165 w 238"/>
                <a:gd name="T19" fmla="*/ 127 h 209"/>
                <a:gd name="T20" fmla="*/ 192 w 238"/>
                <a:gd name="T21" fmla="*/ 136 h 209"/>
                <a:gd name="T22" fmla="*/ 174 w 238"/>
                <a:gd name="T23" fmla="*/ 154 h 209"/>
                <a:gd name="T24" fmla="*/ 192 w 238"/>
                <a:gd name="T25" fmla="*/ 136 h 209"/>
                <a:gd name="T26" fmla="*/ 156 w 238"/>
                <a:gd name="T27" fmla="*/ 108 h 209"/>
                <a:gd name="T28" fmla="*/ 137 w 238"/>
                <a:gd name="T29" fmla="*/ 127 h 209"/>
                <a:gd name="T30" fmla="*/ 165 w 238"/>
                <a:gd name="T31" fmla="*/ 136 h 209"/>
                <a:gd name="T32" fmla="*/ 146 w 238"/>
                <a:gd name="T33" fmla="*/ 154 h 209"/>
                <a:gd name="T34" fmla="*/ 165 w 238"/>
                <a:gd name="T35" fmla="*/ 136 h 209"/>
                <a:gd name="T36" fmla="*/ 128 w 238"/>
                <a:gd name="T37" fmla="*/ 108 h 209"/>
                <a:gd name="T38" fmla="*/ 110 w 238"/>
                <a:gd name="T39" fmla="*/ 127 h 209"/>
                <a:gd name="T40" fmla="*/ 137 w 238"/>
                <a:gd name="T41" fmla="*/ 136 h 209"/>
                <a:gd name="T42" fmla="*/ 119 w 238"/>
                <a:gd name="T43" fmla="*/ 154 h 209"/>
                <a:gd name="T44" fmla="*/ 137 w 238"/>
                <a:gd name="T45" fmla="*/ 136 h 209"/>
                <a:gd name="T46" fmla="*/ 101 w 238"/>
                <a:gd name="T47" fmla="*/ 108 h 209"/>
                <a:gd name="T48" fmla="*/ 82 w 238"/>
                <a:gd name="T49" fmla="*/ 127 h 209"/>
                <a:gd name="T50" fmla="*/ 110 w 238"/>
                <a:gd name="T51" fmla="*/ 136 h 209"/>
                <a:gd name="T52" fmla="*/ 91 w 238"/>
                <a:gd name="T53" fmla="*/ 154 h 209"/>
                <a:gd name="T54" fmla="*/ 110 w 238"/>
                <a:gd name="T55" fmla="*/ 136 h 209"/>
                <a:gd name="T56" fmla="*/ 73 w 238"/>
                <a:gd name="T57" fmla="*/ 108 h 209"/>
                <a:gd name="T58" fmla="*/ 55 w 238"/>
                <a:gd name="T59" fmla="*/ 127 h 209"/>
                <a:gd name="T60" fmla="*/ 82 w 238"/>
                <a:gd name="T61" fmla="*/ 136 h 209"/>
                <a:gd name="T62" fmla="*/ 64 w 238"/>
                <a:gd name="T63" fmla="*/ 154 h 209"/>
                <a:gd name="T64" fmla="*/ 82 w 238"/>
                <a:gd name="T65" fmla="*/ 136 h 209"/>
                <a:gd name="T66" fmla="*/ 46 w 238"/>
                <a:gd name="T67" fmla="*/ 108 h 209"/>
                <a:gd name="T68" fmla="*/ 27 w 238"/>
                <a:gd name="T69" fmla="*/ 127 h 209"/>
                <a:gd name="T70" fmla="*/ 55 w 238"/>
                <a:gd name="T71" fmla="*/ 136 h 209"/>
                <a:gd name="T72" fmla="*/ 36 w 238"/>
                <a:gd name="T73" fmla="*/ 154 h 209"/>
                <a:gd name="T74" fmla="*/ 55 w 238"/>
                <a:gd name="T75" fmla="*/ 136 h 209"/>
                <a:gd name="T76" fmla="*/ 27 w 238"/>
                <a:gd name="T77" fmla="*/ 182 h 209"/>
                <a:gd name="T78" fmla="*/ 46 w 238"/>
                <a:gd name="T79" fmla="*/ 163 h 209"/>
                <a:gd name="T80" fmla="*/ 183 w 238"/>
                <a:gd name="T81" fmla="*/ 182 h 209"/>
                <a:gd name="T82" fmla="*/ 55 w 238"/>
                <a:gd name="T83" fmla="*/ 163 h 209"/>
                <a:gd name="T84" fmla="*/ 183 w 238"/>
                <a:gd name="T85" fmla="*/ 182 h 209"/>
                <a:gd name="T86" fmla="*/ 192 w 238"/>
                <a:gd name="T87" fmla="*/ 182 h 209"/>
                <a:gd name="T88" fmla="*/ 211 w 238"/>
                <a:gd name="T89" fmla="*/ 163 h 209"/>
                <a:gd name="T90" fmla="*/ 211 w 238"/>
                <a:gd name="T91" fmla="*/ 127 h 209"/>
                <a:gd name="T92" fmla="*/ 192 w 238"/>
                <a:gd name="T93" fmla="*/ 108 h 209"/>
                <a:gd name="T94" fmla="*/ 211 w 238"/>
                <a:gd name="T95" fmla="*/ 1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09">
                  <a:moveTo>
                    <a:pt x="211" y="81"/>
                  </a:moveTo>
                  <a:cubicBezTo>
                    <a:pt x="127" y="81"/>
                    <a:pt x="127" y="81"/>
                    <a:pt x="127" y="81"/>
                  </a:cubicBezTo>
                  <a:cubicBezTo>
                    <a:pt x="127" y="56"/>
                    <a:pt x="136" y="54"/>
                    <a:pt x="152" y="52"/>
                  </a:cubicBezTo>
                  <a:cubicBezTo>
                    <a:pt x="168" y="50"/>
                    <a:pt x="191" y="47"/>
                    <a:pt x="191" y="8"/>
                  </a:cubicBezTo>
                  <a:cubicBezTo>
                    <a:pt x="191" y="3"/>
                    <a:pt x="187" y="0"/>
                    <a:pt x="183" y="0"/>
                  </a:cubicBezTo>
                  <a:cubicBezTo>
                    <a:pt x="179" y="0"/>
                    <a:pt x="175" y="3"/>
                    <a:pt x="175" y="8"/>
                  </a:cubicBezTo>
                  <a:cubicBezTo>
                    <a:pt x="175" y="33"/>
                    <a:pt x="166" y="35"/>
                    <a:pt x="150" y="37"/>
                  </a:cubicBezTo>
                  <a:cubicBezTo>
                    <a:pt x="134" y="39"/>
                    <a:pt x="111" y="42"/>
                    <a:pt x="111" y="81"/>
                  </a:cubicBezTo>
                  <a:cubicBezTo>
                    <a:pt x="27" y="81"/>
                    <a:pt x="27" y="81"/>
                    <a:pt x="27" y="81"/>
                  </a:cubicBezTo>
                  <a:cubicBezTo>
                    <a:pt x="12" y="81"/>
                    <a:pt x="0" y="93"/>
                    <a:pt x="0" y="108"/>
                  </a:cubicBezTo>
                  <a:cubicBezTo>
                    <a:pt x="0" y="182"/>
                    <a:pt x="0" y="182"/>
                    <a:pt x="0" y="182"/>
                  </a:cubicBezTo>
                  <a:cubicBezTo>
                    <a:pt x="0" y="197"/>
                    <a:pt x="12" y="209"/>
                    <a:pt x="27" y="209"/>
                  </a:cubicBezTo>
                  <a:cubicBezTo>
                    <a:pt x="211" y="209"/>
                    <a:pt x="211" y="209"/>
                    <a:pt x="211" y="209"/>
                  </a:cubicBezTo>
                  <a:cubicBezTo>
                    <a:pt x="226" y="209"/>
                    <a:pt x="238" y="197"/>
                    <a:pt x="238" y="182"/>
                  </a:cubicBezTo>
                  <a:cubicBezTo>
                    <a:pt x="238" y="108"/>
                    <a:pt x="238" y="108"/>
                    <a:pt x="238" y="108"/>
                  </a:cubicBezTo>
                  <a:cubicBezTo>
                    <a:pt x="238" y="93"/>
                    <a:pt x="226" y="81"/>
                    <a:pt x="211" y="81"/>
                  </a:cubicBezTo>
                  <a:close/>
                  <a:moveTo>
                    <a:pt x="165" y="108"/>
                  </a:moveTo>
                  <a:cubicBezTo>
                    <a:pt x="183" y="108"/>
                    <a:pt x="183" y="108"/>
                    <a:pt x="183" y="108"/>
                  </a:cubicBezTo>
                  <a:cubicBezTo>
                    <a:pt x="183" y="127"/>
                    <a:pt x="183" y="127"/>
                    <a:pt x="183" y="127"/>
                  </a:cubicBezTo>
                  <a:cubicBezTo>
                    <a:pt x="165" y="127"/>
                    <a:pt x="165" y="127"/>
                    <a:pt x="165" y="127"/>
                  </a:cubicBezTo>
                  <a:lnTo>
                    <a:pt x="165" y="108"/>
                  </a:lnTo>
                  <a:close/>
                  <a:moveTo>
                    <a:pt x="192" y="136"/>
                  </a:moveTo>
                  <a:cubicBezTo>
                    <a:pt x="192" y="154"/>
                    <a:pt x="192" y="154"/>
                    <a:pt x="192" y="154"/>
                  </a:cubicBezTo>
                  <a:cubicBezTo>
                    <a:pt x="174" y="154"/>
                    <a:pt x="174" y="154"/>
                    <a:pt x="174" y="154"/>
                  </a:cubicBezTo>
                  <a:cubicBezTo>
                    <a:pt x="174" y="136"/>
                    <a:pt x="174" y="136"/>
                    <a:pt x="174" y="136"/>
                  </a:cubicBezTo>
                  <a:lnTo>
                    <a:pt x="192" y="136"/>
                  </a:lnTo>
                  <a:close/>
                  <a:moveTo>
                    <a:pt x="137" y="108"/>
                  </a:moveTo>
                  <a:cubicBezTo>
                    <a:pt x="156" y="108"/>
                    <a:pt x="156" y="108"/>
                    <a:pt x="156" y="108"/>
                  </a:cubicBezTo>
                  <a:cubicBezTo>
                    <a:pt x="156" y="127"/>
                    <a:pt x="156" y="127"/>
                    <a:pt x="156" y="127"/>
                  </a:cubicBezTo>
                  <a:cubicBezTo>
                    <a:pt x="137" y="127"/>
                    <a:pt x="137" y="127"/>
                    <a:pt x="137" y="127"/>
                  </a:cubicBezTo>
                  <a:lnTo>
                    <a:pt x="137" y="108"/>
                  </a:lnTo>
                  <a:close/>
                  <a:moveTo>
                    <a:pt x="165" y="136"/>
                  </a:moveTo>
                  <a:cubicBezTo>
                    <a:pt x="165" y="154"/>
                    <a:pt x="165" y="154"/>
                    <a:pt x="165" y="154"/>
                  </a:cubicBezTo>
                  <a:cubicBezTo>
                    <a:pt x="146" y="154"/>
                    <a:pt x="146" y="154"/>
                    <a:pt x="146" y="154"/>
                  </a:cubicBezTo>
                  <a:cubicBezTo>
                    <a:pt x="146" y="136"/>
                    <a:pt x="146" y="136"/>
                    <a:pt x="146" y="136"/>
                  </a:cubicBezTo>
                  <a:lnTo>
                    <a:pt x="165" y="136"/>
                  </a:lnTo>
                  <a:close/>
                  <a:moveTo>
                    <a:pt x="110" y="108"/>
                  </a:moveTo>
                  <a:cubicBezTo>
                    <a:pt x="128" y="108"/>
                    <a:pt x="128" y="108"/>
                    <a:pt x="128" y="108"/>
                  </a:cubicBezTo>
                  <a:cubicBezTo>
                    <a:pt x="128" y="127"/>
                    <a:pt x="128" y="127"/>
                    <a:pt x="128" y="127"/>
                  </a:cubicBezTo>
                  <a:cubicBezTo>
                    <a:pt x="110" y="127"/>
                    <a:pt x="110" y="127"/>
                    <a:pt x="110" y="127"/>
                  </a:cubicBezTo>
                  <a:lnTo>
                    <a:pt x="110" y="108"/>
                  </a:lnTo>
                  <a:close/>
                  <a:moveTo>
                    <a:pt x="137" y="136"/>
                  </a:moveTo>
                  <a:cubicBezTo>
                    <a:pt x="137" y="154"/>
                    <a:pt x="137" y="154"/>
                    <a:pt x="137" y="154"/>
                  </a:cubicBezTo>
                  <a:cubicBezTo>
                    <a:pt x="119" y="154"/>
                    <a:pt x="119" y="154"/>
                    <a:pt x="119" y="154"/>
                  </a:cubicBezTo>
                  <a:cubicBezTo>
                    <a:pt x="119" y="136"/>
                    <a:pt x="119" y="136"/>
                    <a:pt x="119" y="136"/>
                  </a:cubicBezTo>
                  <a:lnTo>
                    <a:pt x="137" y="136"/>
                  </a:lnTo>
                  <a:close/>
                  <a:moveTo>
                    <a:pt x="82" y="108"/>
                  </a:moveTo>
                  <a:cubicBezTo>
                    <a:pt x="101" y="108"/>
                    <a:pt x="101" y="108"/>
                    <a:pt x="101" y="108"/>
                  </a:cubicBezTo>
                  <a:cubicBezTo>
                    <a:pt x="101" y="127"/>
                    <a:pt x="101" y="127"/>
                    <a:pt x="101" y="127"/>
                  </a:cubicBezTo>
                  <a:cubicBezTo>
                    <a:pt x="82" y="127"/>
                    <a:pt x="82" y="127"/>
                    <a:pt x="82" y="127"/>
                  </a:cubicBezTo>
                  <a:lnTo>
                    <a:pt x="82" y="108"/>
                  </a:lnTo>
                  <a:close/>
                  <a:moveTo>
                    <a:pt x="110" y="136"/>
                  </a:moveTo>
                  <a:cubicBezTo>
                    <a:pt x="110" y="154"/>
                    <a:pt x="110" y="154"/>
                    <a:pt x="110" y="154"/>
                  </a:cubicBezTo>
                  <a:cubicBezTo>
                    <a:pt x="91" y="154"/>
                    <a:pt x="91" y="154"/>
                    <a:pt x="91" y="154"/>
                  </a:cubicBezTo>
                  <a:cubicBezTo>
                    <a:pt x="91" y="136"/>
                    <a:pt x="91" y="136"/>
                    <a:pt x="91" y="136"/>
                  </a:cubicBezTo>
                  <a:lnTo>
                    <a:pt x="110" y="136"/>
                  </a:lnTo>
                  <a:close/>
                  <a:moveTo>
                    <a:pt x="55" y="108"/>
                  </a:moveTo>
                  <a:cubicBezTo>
                    <a:pt x="73" y="108"/>
                    <a:pt x="73" y="108"/>
                    <a:pt x="73" y="108"/>
                  </a:cubicBezTo>
                  <a:cubicBezTo>
                    <a:pt x="73" y="127"/>
                    <a:pt x="73" y="127"/>
                    <a:pt x="73" y="127"/>
                  </a:cubicBezTo>
                  <a:cubicBezTo>
                    <a:pt x="55" y="127"/>
                    <a:pt x="55" y="127"/>
                    <a:pt x="55" y="127"/>
                  </a:cubicBezTo>
                  <a:lnTo>
                    <a:pt x="55" y="108"/>
                  </a:lnTo>
                  <a:close/>
                  <a:moveTo>
                    <a:pt x="82" y="136"/>
                  </a:moveTo>
                  <a:cubicBezTo>
                    <a:pt x="82" y="154"/>
                    <a:pt x="82" y="154"/>
                    <a:pt x="82" y="154"/>
                  </a:cubicBezTo>
                  <a:cubicBezTo>
                    <a:pt x="64" y="154"/>
                    <a:pt x="64" y="154"/>
                    <a:pt x="64" y="154"/>
                  </a:cubicBezTo>
                  <a:cubicBezTo>
                    <a:pt x="64" y="136"/>
                    <a:pt x="64" y="136"/>
                    <a:pt x="64" y="136"/>
                  </a:cubicBezTo>
                  <a:lnTo>
                    <a:pt x="82" y="136"/>
                  </a:lnTo>
                  <a:close/>
                  <a:moveTo>
                    <a:pt x="27" y="108"/>
                  </a:moveTo>
                  <a:cubicBezTo>
                    <a:pt x="46" y="108"/>
                    <a:pt x="46" y="108"/>
                    <a:pt x="46" y="108"/>
                  </a:cubicBezTo>
                  <a:cubicBezTo>
                    <a:pt x="46" y="127"/>
                    <a:pt x="46" y="127"/>
                    <a:pt x="46" y="127"/>
                  </a:cubicBezTo>
                  <a:cubicBezTo>
                    <a:pt x="27" y="127"/>
                    <a:pt x="27" y="127"/>
                    <a:pt x="27" y="127"/>
                  </a:cubicBezTo>
                  <a:lnTo>
                    <a:pt x="27" y="108"/>
                  </a:lnTo>
                  <a:close/>
                  <a:moveTo>
                    <a:pt x="55" y="136"/>
                  </a:moveTo>
                  <a:cubicBezTo>
                    <a:pt x="55" y="154"/>
                    <a:pt x="55" y="154"/>
                    <a:pt x="55" y="154"/>
                  </a:cubicBezTo>
                  <a:cubicBezTo>
                    <a:pt x="36" y="154"/>
                    <a:pt x="36" y="154"/>
                    <a:pt x="36" y="154"/>
                  </a:cubicBezTo>
                  <a:cubicBezTo>
                    <a:pt x="36" y="136"/>
                    <a:pt x="36" y="136"/>
                    <a:pt x="36" y="136"/>
                  </a:cubicBezTo>
                  <a:lnTo>
                    <a:pt x="55" y="136"/>
                  </a:lnTo>
                  <a:close/>
                  <a:moveTo>
                    <a:pt x="46" y="182"/>
                  </a:moveTo>
                  <a:cubicBezTo>
                    <a:pt x="27" y="182"/>
                    <a:pt x="27" y="182"/>
                    <a:pt x="27" y="182"/>
                  </a:cubicBezTo>
                  <a:cubicBezTo>
                    <a:pt x="27" y="163"/>
                    <a:pt x="27" y="163"/>
                    <a:pt x="27" y="163"/>
                  </a:cubicBezTo>
                  <a:cubicBezTo>
                    <a:pt x="46" y="163"/>
                    <a:pt x="46" y="163"/>
                    <a:pt x="46" y="163"/>
                  </a:cubicBezTo>
                  <a:lnTo>
                    <a:pt x="46" y="182"/>
                  </a:lnTo>
                  <a:close/>
                  <a:moveTo>
                    <a:pt x="183" y="182"/>
                  </a:moveTo>
                  <a:cubicBezTo>
                    <a:pt x="55" y="182"/>
                    <a:pt x="55" y="182"/>
                    <a:pt x="55" y="182"/>
                  </a:cubicBezTo>
                  <a:cubicBezTo>
                    <a:pt x="55" y="163"/>
                    <a:pt x="55" y="163"/>
                    <a:pt x="55" y="163"/>
                  </a:cubicBezTo>
                  <a:cubicBezTo>
                    <a:pt x="183" y="163"/>
                    <a:pt x="183" y="163"/>
                    <a:pt x="183" y="163"/>
                  </a:cubicBezTo>
                  <a:lnTo>
                    <a:pt x="183" y="182"/>
                  </a:lnTo>
                  <a:close/>
                  <a:moveTo>
                    <a:pt x="211" y="182"/>
                  </a:moveTo>
                  <a:cubicBezTo>
                    <a:pt x="192" y="182"/>
                    <a:pt x="192" y="182"/>
                    <a:pt x="192" y="182"/>
                  </a:cubicBezTo>
                  <a:cubicBezTo>
                    <a:pt x="192" y="163"/>
                    <a:pt x="192" y="163"/>
                    <a:pt x="192" y="163"/>
                  </a:cubicBezTo>
                  <a:cubicBezTo>
                    <a:pt x="211" y="163"/>
                    <a:pt x="211" y="163"/>
                    <a:pt x="211" y="163"/>
                  </a:cubicBezTo>
                  <a:lnTo>
                    <a:pt x="211" y="182"/>
                  </a:lnTo>
                  <a:close/>
                  <a:moveTo>
                    <a:pt x="211" y="127"/>
                  </a:moveTo>
                  <a:cubicBezTo>
                    <a:pt x="192" y="127"/>
                    <a:pt x="192" y="127"/>
                    <a:pt x="192" y="127"/>
                  </a:cubicBezTo>
                  <a:cubicBezTo>
                    <a:pt x="192" y="108"/>
                    <a:pt x="192" y="108"/>
                    <a:pt x="192" y="108"/>
                  </a:cubicBezTo>
                  <a:cubicBezTo>
                    <a:pt x="211" y="108"/>
                    <a:pt x="211" y="108"/>
                    <a:pt x="211" y="108"/>
                  </a:cubicBezTo>
                  <a:lnTo>
                    <a:pt x="211" y="1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5" name="Freeform 56">
              <a:extLst>
                <a:ext uri="{FF2B5EF4-FFF2-40B4-BE49-F238E27FC236}">
                  <a16:creationId xmlns:a16="http://schemas.microsoft.com/office/drawing/2014/main" id="{45D19531-D420-B7AC-567A-D9EE0FEC1FB5}"/>
                </a:ext>
              </a:extLst>
            </p:cNvPr>
            <p:cNvSpPr>
              <a:spLocks noEditPoints="1"/>
            </p:cNvSpPr>
            <p:nvPr/>
          </p:nvSpPr>
          <p:spPr bwMode="auto">
            <a:xfrm>
              <a:off x="3649" y="2014"/>
              <a:ext cx="579" cy="419"/>
            </a:xfrm>
            <a:custGeom>
              <a:avLst/>
              <a:gdLst>
                <a:gd name="T0" fmla="*/ 357 w 387"/>
                <a:gd name="T1" fmla="*/ 0 h 280"/>
                <a:gd name="T2" fmla="*/ 21 w 387"/>
                <a:gd name="T3" fmla="*/ 0 h 280"/>
                <a:gd name="T4" fmla="*/ 21 w 387"/>
                <a:gd name="T5" fmla="*/ 228 h 280"/>
                <a:gd name="T6" fmla="*/ 357 w 387"/>
                <a:gd name="T7" fmla="*/ 228 h 280"/>
                <a:gd name="T8" fmla="*/ 357 w 387"/>
                <a:gd name="T9" fmla="*/ 0 h 280"/>
                <a:gd name="T10" fmla="*/ 335 w 387"/>
                <a:gd name="T11" fmla="*/ 206 h 280"/>
                <a:gd name="T12" fmla="*/ 43 w 387"/>
                <a:gd name="T13" fmla="*/ 206 h 280"/>
                <a:gd name="T14" fmla="*/ 43 w 387"/>
                <a:gd name="T15" fmla="*/ 22 h 280"/>
                <a:gd name="T16" fmla="*/ 335 w 387"/>
                <a:gd name="T17" fmla="*/ 22 h 280"/>
                <a:gd name="T18" fmla="*/ 335 w 387"/>
                <a:gd name="T19" fmla="*/ 206 h 280"/>
                <a:gd name="T20" fmla="*/ 0 w 387"/>
                <a:gd name="T21" fmla="*/ 240 h 280"/>
                <a:gd name="T22" fmla="*/ 0 w 387"/>
                <a:gd name="T23" fmla="*/ 271 h 280"/>
                <a:gd name="T24" fmla="*/ 387 w 387"/>
                <a:gd name="T25" fmla="*/ 271 h 280"/>
                <a:gd name="T26" fmla="*/ 387 w 387"/>
                <a:gd name="T27" fmla="*/ 240 h 280"/>
                <a:gd name="T28" fmla="*/ 0 w 387"/>
                <a:gd name="T29" fmla="*/ 240 h 280"/>
                <a:gd name="T30" fmla="*/ 237 w 387"/>
                <a:gd name="T31" fmla="*/ 255 h 280"/>
                <a:gd name="T32" fmla="*/ 159 w 387"/>
                <a:gd name="T33" fmla="*/ 255 h 280"/>
                <a:gd name="T34" fmla="*/ 159 w 387"/>
                <a:gd name="T35" fmla="*/ 246 h 280"/>
                <a:gd name="T36" fmla="*/ 237 w 387"/>
                <a:gd name="T37" fmla="*/ 246 h 280"/>
                <a:gd name="T38" fmla="*/ 237 w 387"/>
                <a:gd name="T39" fmla="*/ 255 h 280"/>
                <a:gd name="T40" fmla="*/ 317 w 387"/>
                <a:gd name="T41" fmla="*/ 265 h 280"/>
                <a:gd name="T42" fmla="*/ 309 w 387"/>
                <a:gd name="T43" fmla="*/ 258 h 280"/>
                <a:gd name="T44" fmla="*/ 317 w 387"/>
                <a:gd name="T45" fmla="*/ 250 h 280"/>
                <a:gd name="T46" fmla="*/ 324 w 387"/>
                <a:gd name="T47" fmla="*/ 258 h 280"/>
                <a:gd name="T48" fmla="*/ 317 w 387"/>
                <a:gd name="T49" fmla="*/ 265 h 280"/>
                <a:gd name="T50" fmla="*/ 348 w 387"/>
                <a:gd name="T51" fmla="*/ 265 h 280"/>
                <a:gd name="T52" fmla="*/ 341 w 387"/>
                <a:gd name="T53" fmla="*/ 258 h 280"/>
                <a:gd name="T54" fmla="*/ 348 w 387"/>
                <a:gd name="T55" fmla="*/ 250 h 280"/>
                <a:gd name="T56" fmla="*/ 356 w 387"/>
                <a:gd name="T57" fmla="*/ 258 h 280"/>
                <a:gd name="T58" fmla="*/ 348 w 387"/>
                <a:gd name="T59" fmla="*/ 26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7" h="280">
                  <a:moveTo>
                    <a:pt x="357" y="0"/>
                  </a:moveTo>
                  <a:cubicBezTo>
                    <a:pt x="21" y="0"/>
                    <a:pt x="21" y="0"/>
                    <a:pt x="21" y="0"/>
                  </a:cubicBezTo>
                  <a:cubicBezTo>
                    <a:pt x="21" y="228"/>
                    <a:pt x="21" y="228"/>
                    <a:pt x="21" y="228"/>
                  </a:cubicBezTo>
                  <a:cubicBezTo>
                    <a:pt x="357" y="228"/>
                    <a:pt x="357" y="228"/>
                    <a:pt x="357" y="228"/>
                  </a:cubicBezTo>
                  <a:cubicBezTo>
                    <a:pt x="357" y="0"/>
                    <a:pt x="357" y="0"/>
                    <a:pt x="357" y="0"/>
                  </a:cubicBezTo>
                  <a:close/>
                  <a:moveTo>
                    <a:pt x="335" y="206"/>
                  </a:moveTo>
                  <a:cubicBezTo>
                    <a:pt x="43" y="206"/>
                    <a:pt x="43" y="206"/>
                    <a:pt x="43" y="206"/>
                  </a:cubicBezTo>
                  <a:cubicBezTo>
                    <a:pt x="43" y="22"/>
                    <a:pt x="43" y="22"/>
                    <a:pt x="43" y="22"/>
                  </a:cubicBezTo>
                  <a:cubicBezTo>
                    <a:pt x="335" y="22"/>
                    <a:pt x="335" y="22"/>
                    <a:pt x="335" y="22"/>
                  </a:cubicBezTo>
                  <a:lnTo>
                    <a:pt x="335" y="206"/>
                  </a:lnTo>
                  <a:close/>
                  <a:moveTo>
                    <a:pt x="0" y="240"/>
                  </a:moveTo>
                  <a:cubicBezTo>
                    <a:pt x="0" y="271"/>
                    <a:pt x="0" y="271"/>
                    <a:pt x="0" y="271"/>
                  </a:cubicBezTo>
                  <a:cubicBezTo>
                    <a:pt x="55" y="280"/>
                    <a:pt x="335" y="280"/>
                    <a:pt x="387" y="271"/>
                  </a:cubicBezTo>
                  <a:cubicBezTo>
                    <a:pt x="387" y="240"/>
                    <a:pt x="387" y="240"/>
                    <a:pt x="387" y="240"/>
                  </a:cubicBezTo>
                  <a:lnTo>
                    <a:pt x="0" y="240"/>
                  </a:lnTo>
                  <a:close/>
                  <a:moveTo>
                    <a:pt x="237" y="255"/>
                  </a:moveTo>
                  <a:cubicBezTo>
                    <a:pt x="159" y="255"/>
                    <a:pt x="159" y="255"/>
                    <a:pt x="159" y="255"/>
                  </a:cubicBezTo>
                  <a:cubicBezTo>
                    <a:pt x="159" y="246"/>
                    <a:pt x="159" y="246"/>
                    <a:pt x="159" y="246"/>
                  </a:cubicBezTo>
                  <a:cubicBezTo>
                    <a:pt x="237" y="246"/>
                    <a:pt x="237" y="246"/>
                    <a:pt x="237" y="246"/>
                  </a:cubicBezTo>
                  <a:lnTo>
                    <a:pt x="237" y="255"/>
                  </a:lnTo>
                  <a:close/>
                  <a:moveTo>
                    <a:pt x="317" y="265"/>
                  </a:moveTo>
                  <a:cubicBezTo>
                    <a:pt x="313" y="265"/>
                    <a:pt x="309" y="262"/>
                    <a:pt x="309" y="258"/>
                  </a:cubicBezTo>
                  <a:cubicBezTo>
                    <a:pt x="309" y="254"/>
                    <a:pt x="313" y="250"/>
                    <a:pt x="317" y="250"/>
                  </a:cubicBezTo>
                  <a:cubicBezTo>
                    <a:pt x="321" y="250"/>
                    <a:pt x="324" y="254"/>
                    <a:pt x="324" y="258"/>
                  </a:cubicBezTo>
                  <a:cubicBezTo>
                    <a:pt x="324" y="262"/>
                    <a:pt x="321" y="265"/>
                    <a:pt x="317" y="265"/>
                  </a:cubicBezTo>
                  <a:close/>
                  <a:moveTo>
                    <a:pt x="348" y="265"/>
                  </a:moveTo>
                  <a:cubicBezTo>
                    <a:pt x="344" y="265"/>
                    <a:pt x="341" y="262"/>
                    <a:pt x="341" y="258"/>
                  </a:cubicBezTo>
                  <a:cubicBezTo>
                    <a:pt x="341" y="254"/>
                    <a:pt x="344" y="250"/>
                    <a:pt x="348" y="250"/>
                  </a:cubicBezTo>
                  <a:cubicBezTo>
                    <a:pt x="352" y="250"/>
                    <a:pt x="356" y="254"/>
                    <a:pt x="356" y="258"/>
                  </a:cubicBezTo>
                  <a:cubicBezTo>
                    <a:pt x="356" y="262"/>
                    <a:pt x="352" y="265"/>
                    <a:pt x="348" y="2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6" name="Freeform 57">
              <a:extLst>
                <a:ext uri="{FF2B5EF4-FFF2-40B4-BE49-F238E27FC236}">
                  <a16:creationId xmlns:a16="http://schemas.microsoft.com/office/drawing/2014/main" id="{83D540BB-91E0-B5C5-20D3-C470716316DB}"/>
                </a:ext>
              </a:extLst>
            </p:cNvPr>
            <p:cNvSpPr>
              <a:spLocks noEditPoints="1"/>
            </p:cNvSpPr>
            <p:nvPr/>
          </p:nvSpPr>
          <p:spPr bwMode="auto">
            <a:xfrm>
              <a:off x="1036" y="1787"/>
              <a:ext cx="100" cy="160"/>
            </a:xfrm>
            <a:custGeom>
              <a:avLst/>
              <a:gdLst>
                <a:gd name="T0" fmla="*/ 33 w 67"/>
                <a:gd name="T1" fmla="*/ 0 h 107"/>
                <a:gd name="T2" fmla="*/ 0 w 67"/>
                <a:gd name="T3" fmla="*/ 33 h 107"/>
                <a:gd name="T4" fmla="*/ 3 w 67"/>
                <a:gd name="T5" fmla="*/ 47 h 107"/>
                <a:gd name="T6" fmla="*/ 29 w 67"/>
                <a:gd name="T7" fmla="*/ 102 h 107"/>
                <a:gd name="T8" fmla="*/ 33 w 67"/>
                <a:gd name="T9" fmla="*/ 107 h 107"/>
                <a:gd name="T10" fmla="*/ 38 w 67"/>
                <a:gd name="T11" fmla="*/ 102 h 107"/>
                <a:gd name="T12" fmla="*/ 64 w 67"/>
                <a:gd name="T13" fmla="*/ 47 h 107"/>
                <a:gd name="T14" fmla="*/ 67 w 67"/>
                <a:gd name="T15" fmla="*/ 33 h 107"/>
                <a:gd name="T16" fmla="*/ 33 w 67"/>
                <a:gd name="T17" fmla="*/ 0 h 107"/>
                <a:gd name="T18" fmla="*/ 33 w 67"/>
                <a:gd name="T19" fmla="*/ 53 h 107"/>
                <a:gd name="T20" fmla="*/ 13 w 67"/>
                <a:gd name="T21" fmla="*/ 33 h 107"/>
                <a:gd name="T22" fmla="*/ 33 w 67"/>
                <a:gd name="T23" fmla="*/ 13 h 107"/>
                <a:gd name="T24" fmla="*/ 54 w 67"/>
                <a:gd name="T25" fmla="*/ 33 h 107"/>
                <a:gd name="T26" fmla="*/ 33 w 67"/>
                <a:gd name="T27"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07">
                  <a:moveTo>
                    <a:pt x="33" y="0"/>
                  </a:moveTo>
                  <a:cubicBezTo>
                    <a:pt x="15" y="0"/>
                    <a:pt x="0" y="15"/>
                    <a:pt x="0" y="33"/>
                  </a:cubicBezTo>
                  <a:cubicBezTo>
                    <a:pt x="0" y="38"/>
                    <a:pt x="1" y="43"/>
                    <a:pt x="3" y="47"/>
                  </a:cubicBezTo>
                  <a:cubicBezTo>
                    <a:pt x="29" y="102"/>
                    <a:pt x="29" y="102"/>
                    <a:pt x="29" y="102"/>
                  </a:cubicBezTo>
                  <a:cubicBezTo>
                    <a:pt x="30" y="105"/>
                    <a:pt x="32" y="107"/>
                    <a:pt x="33" y="107"/>
                  </a:cubicBezTo>
                  <a:cubicBezTo>
                    <a:pt x="35" y="107"/>
                    <a:pt x="37" y="105"/>
                    <a:pt x="38" y="102"/>
                  </a:cubicBezTo>
                  <a:cubicBezTo>
                    <a:pt x="64" y="47"/>
                    <a:pt x="64" y="47"/>
                    <a:pt x="64" y="47"/>
                  </a:cubicBezTo>
                  <a:cubicBezTo>
                    <a:pt x="66" y="43"/>
                    <a:pt x="67" y="38"/>
                    <a:pt x="67" y="33"/>
                  </a:cubicBezTo>
                  <a:cubicBezTo>
                    <a:pt x="67" y="15"/>
                    <a:pt x="52" y="0"/>
                    <a:pt x="33" y="0"/>
                  </a:cubicBezTo>
                  <a:close/>
                  <a:moveTo>
                    <a:pt x="33" y="53"/>
                  </a:moveTo>
                  <a:cubicBezTo>
                    <a:pt x="22" y="53"/>
                    <a:pt x="13" y="44"/>
                    <a:pt x="13" y="33"/>
                  </a:cubicBezTo>
                  <a:cubicBezTo>
                    <a:pt x="13" y="22"/>
                    <a:pt x="22" y="13"/>
                    <a:pt x="33" y="13"/>
                  </a:cubicBezTo>
                  <a:cubicBezTo>
                    <a:pt x="45" y="13"/>
                    <a:pt x="54" y="22"/>
                    <a:pt x="54" y="33"/>
                  </a:cubicBezTo>
                  <a:cubicBezTo>
                    <a:pt x="54" y="44"/>
                    <a:pt x="45" y="53"/>
                    <a:pt x="33"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7" name="Freeform 58">
              <a:extLst>
                <a:ext uri="{FF2B5EF4-FFF2-40B4-BE49-F238E27FC236}">
                  <a16:creationId xmlns:a16="http://schemas.microsoft.com/office/drawing/2014/main" id="{E5E211CB-4F95-1551-70C1-E5BF2A88C821}"/>
                </a:ext>
              </a:extLst>
            </p:cNvPr>
            <p:cNvSpPr>
              <a:spLocks/>
            </p:cNvSpPr>
            <p:nvPr/>
          </p:nvSpPr>
          <p:spPr bwMode="auto">
            <a:xfrm>
              <a:off x="1711" y="1394"/>
              <a:ext cx="91" cy="92"/>
            </a:xfrm>
            <a:custGeom>
              <a:avLst/>
              <a:gdLst>
                <a:gd name="T0" fmla="*/ 31 w 61"/>
                <a:gd name="T1" fmla="*/ 0 h 61"/>
                <a:gd name="T2" fmla="*/ 61 w 61"/>
                <a:gd name="T3" fmla="*/ 31 h 61"/>
                <a:gd name="T4" fmla="*/ 30 w 61"/>
                <a:gd name="T5" fmla="*/ 61 h 61"/>
                <a:gd name="T6" fmla="*/ 0 w 61"/>
                <a:gd name="T7" fmla="*/ 30 h 61"/>
                <a:gd name="T8" fmla="*/ 31 w 61"/>
                <a:gd name="T9" fmla="*/ 0 h 61"/>
              </a:gdLst>
              <a:ahLst/>
              <a:cxnLst>
                <a:cxn ang="0">
                  <a:pos x="T0" y="T1"/>
                </a:cxn>
                <a:cxn ang="0">
                  <a:pos x="T2" y="T3"/>
                </a:cxn>
                <a:cxn ang="0">
                  <a:pos x="T4" y="T5"/>
                </a:cxn>
                <a:cxn ang="0">
                  <a:pos x="T6" y="T7"/>
                </a:cxn>
                <a:cxn ang="0">
                  <a:pos x="T8" y="T9"/>
                </a:cxn>
              </a:cxnLst>
              <a:rect l="0" t="0" r="r" b="b"/>
              <a:pathLst>
                <a:path w="61" h="61">
                  <a:moveTo>
                    <a:pt x="31" y="0"/>
                  </a:moveTo>
                  <a:cubicBezTo>
                    <a:pt x="48" y="0"/>
                    <a:pt x="61" y="14"/>
                    <a:pt x="61" y="31"/>
                  </a:cubicBezTo>
                  <a:cubicBezTo>
                    <a:pt x="61" y="47"/>
                    <a:pt x="47" y="61"/>
                    <a:pt x="30" y="61"/>
                  </a:cubicBezTo>
                  <a:cubicBezTo>
                    <a:pt x="14" y="60"/>
                    <a:pt x="0" y="47"/>
                    <a:pt x="0" y="30"/>
                  </a:cubicBezTo>
                  <a:cubicBezTo>
                    <a:pt x="0" y="13"/>
                    <a:pt x="14"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8" name="Freeform 59">
              <a:extLst>
                <a:ext uri="{FF2B5EF4-FFF2-40B4-BE49-F238E27FC236}">
                  <a16:creationId xmlns:a16="http://schemas.microsoft.com/office/drawing/2014/main" id="{7B4D6167-E759-698A-824B-BCA1BEB14427}"/>
                </a:ext>
              </a:extLst>
            </p:cNvPr>
            <p:cNvSpPr>
              <a:spLocks/>
            </p:cNvSpPr>
            <p:nvPr/>
          </p:nvSpPr>
          <p:spPr bwMode="auto">
            <a:xfrm>
              <a:off x="1630" y="1273"/>
              <a:ext cx="254" cy="124"/>
            </a:xfrm>
            <a:custGeom>
              <a:avLst/>
              <a:gdLst>
                <a:gd name="T0" fmla="*/ 157 w 170"/>
                <a:gd name="T1" fmla="*/ 39 h 83"/>
                <a:gd name="T2" fmla="*/ 156 w 170"/>
                <a:gd name="T3" fmla="*/ 38 h 83"/>
                <a:gd name="T4" fmla="*/ 155 w 170"/>
                <a:gd name="T5" fmla="*/ 36 h 83"/>
                <a:gd name="T6" fmla="*/ 154 w 170"/>
                <a:gd name="T7" fmla="*/ 36 h 83"/>
                <a:gd name="T8" fmla="*/ 18 w 170"/>
                <a:gd name="T9" fmla="*/ 38 h 83"/>
                <a:gd name="T10" fmla="*/ 13 w 170"/>
                <a:gd name="T11" fmla="*/ 42 h 83"/>
                <a:gd name="T12" fmla="*/ 7 w 170"/>
                <a:gd name="T13" fmla="*/ 48 h 83"/>
                <a:gd name="T14" fmla="*/ 7 w 170"/>
                <a:gd name="T15" fmla="*/ 75 h 83"/>
                <a:gd name="T16" fmla="*/ 34 w 170"/>
                <a:gd name="T17" fmla="*/ 75 h 83"/>
                <a:gd name="T18" fmla="*/ 44 w 170"/>
                <a:gd name="T19" fmla="*/ 65 h 83"/>
                <a:gd name="T20" fmla="*/ 130 w 170"/>
                <a:gd name="T21" fmla="*/ 66 h 83"/>
                <a:gd name="T22" fmla="*/ 138 w 170"/>
                <a:gd name="T23" fmla="*/ 73 h 83"/>
                <a:gd name="T24" fmla="*/ 164 w 170"/>
                <a:gd name="T25" fmla="*/ 73 h 83"/>
                <a:gd name="T26" fmla="*/ 170 w 170"/>
                <a:gd name="T27" fmla="*/ 60 h 83"/>
                <a:gd name="T28" fmla="*/ 165 w 170"/>
                <a:gd name="T29" fmla="*/ 47 h 83"/>
                <a:gd name="T30" fmla="*/ 157 w 170"/>
                <a:gd name="T31" fmla="*/ 3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83">
                  <a:moveTo>
                    <a:pt x="157" y="39"/>
                  </a:moveTo>
                  <a:cubicBezTo>
                    <a:pt x="157" y="39"/>
                    <a:pt x="156" y="38"/>
                    <a:pt x="156" y="38"/>
                  </a:cubicBezTo>
                  <a:cubicBezTo>
                    <a:pt x="155" y="36"/>
                    <a:pt x="155" y="36"/>
                    <a:pt x="155" y="36"/>
                  </a:cubicBezTo>
                  <a:cubicBezTo>
                    <a:pt x="154" y="36"/>
                    <a:pt x="154" y="36"/>
                    <a:pt x="154" y="36"/>
                  </a:cubicBezTo>
                  <a:cubicBezTo>
                    <a:pt x="115" y="0"/>
                    <a:pt x="55" y="1"/>
                    <a:pt x="18" y="38"/>
                  </a:cubicBezTo>
                  <a:cubicBezTo>
                    <a:pt x="13" y="42"/>
                    <a:pt x="13" y="42"/>
                    <a:pt x="13" y="42"/>
                  </a:cubicBezTo>
                  <a:cubicBezTo>
                    <a:pt x="7" y="48"/>
                    <a:pt x="7" y="48"/>
                    <a:pt x="7" y="48"/>
                  </a:cubicBezTo>
                  <a:cubicBezTo>
                    <a:pt x="0" y="56"/>
                    <a:pt x="0" y="68"/>
                    <a:pt x="7" y="75"/>
                  </a:cubicBezTo>
                  <a:cubicBezTo>
                    <a:pt x="14" y="83"/>
                    <a:pt x="26" y="83"/>
                    <a:pt x="34" y="75"/>
                  </a:cubicBezTo>
                  <a:cubicBezTo>
                    <a:pt x="44" y="65"/>
                    <a:pt x="44" y="65"/>
                    <a:pt x="44" y="65"/>
                  </a:cubicBezTo>
                  <a:cubicBezTo>
                    <a:pt x="68" y="42"/>
                    <a:pt x="107" y="42"/>
                    <a:pt x="130" y="66"/>
                  </a:cubicBezTo>
                  <a:cubicBezTo>
                    <a:pt x="138" y="73"/>
                    <a:pt x="138" y="73"/>
                    <a:pt x="138" y="73"/>
                  </a:cubicBezTo>
                  <a:cubicBezTo>
                    <a:pt x="145" y="80"/>
                    <a:pt x="157" y="80"/>
                    <a:pt x="164" y="73"/>
                  </a:cubicBezTo>
                  <a:cubicBezTo>
                    <a:pt x="168" y="70"/>
                    <a:pt x="170" y="65"/>
                    <a:pt x="170" y="60"/>
                  </a:cubicBezTo>
                  <a:cubicBezTo>
                    <a:pt x="170" y="55"/>
                    <a:pt x="168" y="50"/>
                    <a:pt x="165" y="47"/>
                  </a:cubicBezTo>
                  <a:lnTo>
                    <a:pt x="157" y="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9" name="Freeform 60">
              <a:extLst>
                <a:ext uri="{FF2B5EF4-FFF2-40B4-BE49-F238E27FC236}">
                  <a16:creationId xmlns:a16="http://schemas.microsoft.com/office/drawing/2014/main" id="{05AA2B40-69F7-090A-B65C-122522D80CC6}"/>
                </a:ext>
              </a:extLst>
            </p:cNvPr>
            <p:cNvSpPr>
              <a:spLocks/>
            </p:cNvSpPr>
            <p:nvPr/>
          </p:nvSpPr>
          <p:spPr bwMode="auto">
            <a:xfrm>
              <a:off x="1561" y="1171"/>
              <a:ext cx="392" cy="155"/>
            </a:xfrm>
            <a:custGeom>
              <a:avLst/>
              <a:gdLst>
                <a:gd name="T0" fmla="*/ 255 w 262"/>
                <a:gd name="T1" fmla="*/ 70 h 103"/>
                <a:gd name="T2" fmla="*/ 249 w 262"/>
                <a:gd name="T3" fmla="*/ 64 h 103"/>
                <a:gd name="T4" fmla="*/ 249 w 262"/>
                <a:gd name="T5" fmla="*/ 64 h 103"/>
                <a:gd name="T6" fmla="*/ 244 w 262"/>
                <a:gd name="T7" fmla="*/ 59 h 103"/>
                <a:gd name="T8" fmla="*/ 241 w 262"/>
                <a:gd name="T9" fmla="*/ 56 h 103"/>
                <a:gd name="T10" fmla="*/ 19 w 262"/>
                <a:gd name="T11" fmla="*/ 60 h 103"/>
                <a:gd name="T12" fmla="*/ 18 w 262"/>
                <a:gd name="T13" fmla="*/ 61 h 103"/>
                <a:gd name="T14" fmla="*/ 6 w 262"/>
                <a:gd name="T15" fmla="*/ 72 h 103"/>
                <a:gd name="T16" fmla="*/ 6 w 262"/>
                <a:gd name="T17" fmla="*/ 96 h 103"/>
                <a:gd name="T18" fmla="*/ 31 w 262"/>
                <a:gd name="T19" fmla="*/ 96 h 103"/>
                <a:gd name="T20" fmla="*/ 42 w 262"/>
                <a:gd name="T21" fmla="*/ 85 h 103"/>
                <a:gd name="T22" fmla="*/ 42 w 262"/>
                <a:gd name="T23" fmla="*/ 85 h 103"/>
                <a:gd name="T24" fmla="*/ 222 w 262"/>
                <a:gd name="T25" fmla="*/ 85 h 103"/>
                <a:gd name="T26" fmla="*/ 231 w 262"/>
                <a:gd name="T27" fmla="*/ 94 h 103"/>
                <a:gd name="T28" fmla="*/ 255 w 262"/>
                <a:gd name="T29" fmla="*/ 95 h 103"/>
                <a:gd name="T30" fmla="*/ 255 w 262"/>
                <a:gd name="T31"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103">
                  <a:moveTo>
                    <a:pt x="255" y="70"/>
                  </a:moveTo>
                  <a:cubicBezTo>
                    <a:pt x="249" y="64"/>
                    <a:pt x="249" y="64"/>
                    <a:pt x="249" y="64"/>
                  </a:cubicBezTo>
                  <a:cubicBezTo>
                    <a:pt x="249" y="64"/>
                    <a:pt x="249" y="64"/>
                    <a:pt x="249" y="64"/>
                  </a:cubicBezTo>
                  <a:cubicBezTo>
                    <a:pt x="244" y="59"/>
                    <a:pt x="244" y="59"/>
                    <a:pt x="244" y="59"/>
                  </a:cubicBezTo>
                  <a:cubicBezTo>
                    <a:pt x="243" y="58"/>
                    <a:pt x="242" y="57"/>
                    <a:pt x="241" y="56"/>
                  </a:cubicBezTo>
                  <a:cubicBezTo>
                    <a:pt x="178" y="0"/>
                    <a:pt x="81" y="1"/>
                    <a:pt x="19" y="60"/>
                  </a:cubicBezTo>
                  <a:cubicBezTo>
                    <a:pt x="19" y="60"/>
                    <a:pt x="18" y="60"/>
                    <a:pt x="18" y="61"/>
                  </a:cubicBezTo>
                  <a:cubicBezTo>
                    <a:pt x="6" y="72"/>
                    <a:pt x="6" y="72"/>
                    <a:pt x="6" y="72"/>
                  </a:cubicBezTo>
                  <a:cubicBezTo>
                    <a:pt x="0" y="78"/>
                    <a:pt x="0" y="89"/>
                    <a:pt x="6" y="96"/>
                  </a:cubicBezTo>
                  <a:cubicBezTo>
                    <a:pt x="13" y="103"/>
                    <a:pt x="24" y="103"/>
                    <a:pt x="31" y="96"/>
                  </a:cubicBezTo>
                  <a:cubicBezTo>
                    <a:pt x="42" y="85"/>
                    <a:pt x="42" y="85"/>
                    <a:pt x="42" y="85"/>
                  </a:cubicBezTo>
                  <a:cubicBezTo>
                    <a:pt x="42" y="85"/>
                    <a:pt x="42" y="85"/>
                    <a:pt x="42" y="85"/>
                  </a:cubicBezTo>
                  <a:cubicBezTo>
                    <a:pt x="93" y="37"/>
                    <a:pt x="172" y="38"/>
                    <a:pt x="222" y="85"/>
                  </a:cubicBezTo>
                  <a:cubicBezTo>
                    <a:pt x="231" y="94"/>
                    <a:pt x="231" y="94"/>
                    <a:pt x="231" y="94"/>
                  </a:cubicBezTo>
                  <a:cubicBezTo>
                    <a:pt x="237" y="101"/>
                    <a:pt x="248" y="101"/>
                    <a:pt x="255" y="95"/>
                  </a:cubicBezTo>
                  <a:cubicBezTo>
                    <a:pt x="262" y="88"/>
                    <a:pt x="262" y="77"/>
                    <a:pt x="25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3" name="Freeform 61">
              <a:extLst>
                <a:ext uri="{FF2B5EF4-FFF2-40B4-BE49-F238E27FC236}">
                  <a16:creationId xmlns:a16="http://schemas.microsoft.com/office/drawing/2014/main" id="{F3946211-E06D-A44C-64D3-7B79193ACCA8}"/>
                </a:ext>
              </a:extLst>
            </p:cNvPr>
            <p:cNvSpPr>
              <a:spLocks noEditPoints="1"/>
            </p:cNvSpPr>
            <p:nvPr/>
          </p:nvSpPr>
          <p:spPr bwMode="auto">
            <a:xfrm>
              <a:off x="4487" y="2429"/>
              <a:ext cx="164" cy="163"/>
            </a:xfrm>
            <a:custGeom>
              <a:avLst/>
              <a:gdLst>
                <a:gd name="T0" fmla="*/ 65 w 110"/>
                <a:gd name="T1" fmla="*/ 33 h 109"/>
                <a:gd name="T2" fmla="*/ 75 w 110"/>
                <a:gd name="T3" fmla="*/ 51 h 109"/>
                <a:gd name="T4" fmla="*/ 77 w 110"/>
                <a:gd name="T5" fmla="*/ 52 h 109"/>
                <a:gd name="T6" fmla="*/ 78 w 110"/>
                <a:gd name="T7" fmla="*/ 58 h 109"/>
                <a:gd name="T8" fmla="*/ 89 w 110"/>
                <a:gd name="T9" fmla="*/ 69 h 109"/>
                <a:gd name="T10" fmla="*/ 83 w 110"/>
                <a:gd name="T11" fmla="*/ 74 h 109"/>
                <a:gd name="T12" fmla="*/ 110 w 110"/>
                <a:gd name="T13" fmla="*/ 101 h 109"/>
                <a:gd name="T14" fmla="*/ 103 w 110"/>
                <a:gd name="T15" fmla="*/ 109 h 109"/>
                <a:gd name="T16" fmla="*/ 76 w 110"/>
                <a:gd name="T17" fmla="*/ 81 h 109"/>
                <a:gd name="T18" fmla="*/ 71 w 110"/>
                <a:gd name="T19" fmla="*/ 87 h 109"/>
                <a:gd name="T20" fmla="*/ 61 w 110"/>
                <a:gd name="T21" fmla="*/ 76 h 109"/>
                <a:gd name="T22" fmla="*/ 60 w 110"/>
                <a:gd name="T23" fmla="*/ 76 h 109"/>
                <a:gd name="T24" fmla="*/ 53 w 110"/>
                <a:gd name="T25" fmla="*/ 76 h 109"/>
                <a:gd name="T26" fmla="*/ 52 w 110"/>
                <a:gd name="T27" fmla="*/ 74 h 109"/>
                <a:gd name="T28" fmla="*/ 34 w 110"/>
                <a:gd name="T29" fmla="*/ 64 h 109"/>
                <a:gd name="T30" fmla="*/ 18 w 110"/>
                <a:gd name="T31" fmla="*/ 48 h 109"/>
                <a:gd name="T32" fmla="*/ 49 w 110"/>
                <a:gd name="T33" fmla="*/ 17 h 109"/>
                <a:gd name="T34" fmla="*/ 65 w 110"/>
                <a:gd name="T35" fmla="*/ 33 h 109"/>
                <a:gd name="T36" fmla="*/ 0 w 110"/>
                <a:gd name="T37" fmla="*/ 22 h 109"/>
                <a:gd name="T38" fmla="*/ 23 w 110"/>
                <a:gd name="T39" fmla="*/ 0 h 109"/>
                <a:gd name="T40" fmla="*/ 42 w 110"/>
                <a:gd name="T41" fmla="*/ 19 h 109"/>
                <a:gd name="T42" fmla="*/ 20 w 110"/>
                <a:gd name="T43" fmla="*/ 41 h 109"/>
                <a:gd name="T44" fmla="*/ 0 w 110"/>
                <a:gd name="T45" fmla="*/ 22 h 109"/>
                <a:gd name="T46" fmla="*/ 13 w 110"/>
                <a:gd name="T47" fmla="*/ 18 h 109"/>
                <a:gd name="T48" fmla="*/ 8 w 110"/>
                <a:gd name="T49" fmla="*/ 22 h 109"/>
                <a:gd name="T50" fmla="*/ 12 w 110"/>
                <a:gd name="T51" fmla="*/ 26 h 109"/>
                <a:gd name="T52" fmla="*/ 16 w 110"/>
                <a:gd name="T53" fmla="*/ 21 h 109"/>
                <a:gd name="T54" fmla="*/ 13 w 110"/>
                <a:gd name="T55" fmla="*/ 18 h 109"/>
                <a:gd name="T56" fmla="*/ 27 w 110"/>
                <a:gd name="T57" fmla="*/ 10 h 109"/>
                <a:gd name="T58" fmla="*/ 24 w 110"/>
                <a:gd name="T59" fmla="*/ 7 h 109"/>
                <a:gd name="T60" fmla="*/ 19 w 110"/>
                <a:gd name="T61" fmla="*/ 11 h 109"/>
                <a:gd name="T62" fmla="*/ 23 w 110"/>
                <a:gd name="T63" fmla="*/ 15 h 109"/>
                <a:gd name="T64" fmla="*/ 27 w 110"/>
                <a:gd name="T65" fmla="*/ 1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09">
                  <a:moveTo>
                    <a:pt x="65" y="33"/>
                  </a:moveTo>
                  <a:cubicBezTo>
                    <a:pt x="67" y="36"/>
                    <a:pt x="74" y="45"/>
                    <a:pt x="75" y="51"/>
                  </a:cubicBezTo>
                  <a:cubicBezTo>
                    <a:pt x="76" y="52"/>
                    <a:pt x="77" y="52"/>
                    <a:pt x="77" y="52"/>
                  </a:cubicBezTo>
                  <a:cubicBezTo>
                    <a:pt x="79" y="54"/>
                    <a:pt x="79" y="56"/>
                    <a:pt x="78" y="58"/>
                  </a:cubicBezTo>
                  <a:cubicBezTo>
                    <a:pt x="89" y="69"/>
                    <a:pt x="89" y="69"/>
                    <a:pt x="89" y="69"/>
                  </a:cubicBezTo>
                  <a:cubicBezTo>
                    <a:pt x="83" y="74"/>
                    <a:pt x="83" y="74"/>
                    <a:pt x="83" y="74"/>
                  </a:cubicBezTo>
                  <a:cubicBezTo>
                    <a:pt x="110" y="101"/>
                    <a:pt x="110" y="101"/>
                    <a:pt x="110" y="101"/>
                  </a:cubicBezTo>
                  <a:cubicBezTo>
                    <a:pt x="103" y="109"/>
                    <a:pt x="103" y="109"/>
                    <a:pt x="103" y="109"/>
                  </a:cubicBezTo>
                  <a:cubicBezTo>
                    <a:pt x="76" y="81"/>
                    <a:pt x="76" y="81"/>
                    <a:pt x="76" y="81"/>
                  </a:cubicBezTo>
                  <a:cubicBezTo>
                    <a:pt x="71" y="87"/>
                    <a:pt x="71" y="87"/>
                    <a:pt x="71" y="87"/>
                  </a:cubicBezTo>
                  <a:cubicBezTo>
                    <a:pt x="61" y="76"/>
                    <a:pt x="61" y="76"/>
                    <a:pt x="61" y="76"/>
                  </a:cubicBezTo>
                  <a:cubicBezTo>
                    <a:pt x="60" y="76"/>
                    <a:pt x="60" y="76"/>
                    <a:pt x="60" y="76"/>
                  </a:cubicBezTo>
                  <a:cubicBezTo>
                    <a:pt x="58" y="78"/>
                    <a:pt x="55" y="78"/>
                    <a:pt x="53" y="76"/>
                  </a:cubicBezTo>
                  <a:cubicBezTo>
                    <a:pt x="53" y="75"/>
                    <a:pt x="53" y="75"/>
                    <a:pt x="52" y="74"/>
                  </a:cubicBezTo>
                  <a:cubicBezTo>
                    <a:pt x="46" y="72"/>
                    <a:pt x="37" y="67"/>
                    <a:pt x="34" y="64"/>
                  </a:cubicBezTo>
                  <a:cubicBezTo>
                    <a:pt x="18" y="48"/>
                    <a:pt x="18" y="48"/>
                    <a:pt x="18" y="48"/>
                  </a:cubicBezTo>
                  <a:cubicBezTo>
                    <a:pt x="49" y="17"/>
                    <a:pt x="49" y="17"/>
                    <a:pt x="49" y="17"/>
                  </a:cubicBezTo>
                  <a:lnTo>
                    <a:pt x="65" y="33"/>
                  </a:lnTo>
                  <a:close/>
                  <a:moveTo>
                    <a:pt x="0" y="22"/>
                  </a:moveTo>
                  <a:cubicBezTo>
                    <a:pt x="23" y="0"/>
                    <a:pt x="23" y="0"/>
                    <a:pt x="23" y="0"/>
                  </a:cubicBezTo>
                  <a:cubicBezTo>
                    <a:pt x="42" y="19"/>
                    <a:pt x="42" y="19"/>
                    <a:pt x="42" y="19"/>
                  </a:cubicBezTo>
                  <a:cubicBezTo>
                    <a:pt x="20" y="41"/>
                    <a:pt x="20" y="41"/>
                    <a:pt x="20" y="41"/>
                  </a:cubicBezTo>
                  <a:lnTo>
                    <a:pt x="0" y="22"/>
                  </a:lnTo>
                  <a:close/>
                  <a:moveTo>
                    <a:pt x="13" y="18"/>
                  </a:moveTo>
                  <a:cubicBezTo>
                    <a:pt x="8" y="22"/>
                    <a:pt x="8" y="22"/>
                    <a:pt x="8" y="22"/>
                  </a:cubicBezTo>
                  <a:cubicBezTo>
                    <a:pt x="12" y="26"/>
                    <a:pt x="12" y="26"/>
                    <a:pt x="12" y="26"/>
                  </a:cubicBezTo>
                  <a:cubicBezTo>
                    <a:pt x="16" y="21"/>
                    <a:pt x="16" y="21"/>
                    <a:pt x="16" y="21"/>
                  </a:cubicBezTo>
                  <a:lnTo>
                    <a:pt x="13" y="18"/>
                  </a:lnTo>
                  <a:close/>
                  <a:moveTo>
                    <a:pt x="27" y="10"/>
                  </a:moveTo>
                  <a:cubicBezTo>
                    <a:pt x="24" y="7"/>
                    <a:pt x="24" y="7"/>
                    <a:pt x="24" y="7"/>
                  </a:cubicBezTo>
                  <a:cubicBezTo>
                    <a:pt x="19" y="11"/>
                    <a:pt x="19" y="11"/>
                    <a:pt x="19" y="11"/>
                  </a:cubicBezTo>
                  <a:cubicBezTo>
                    <a:pt x="23" y="15"/>
                    <a:pt x="23" y="15"/>
                    <a:pt x="23" y="15"/>
                  </a:cubicBezTo>
                  <a:lnTo>
                    <a:pt x="27"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4" name="Oval 63">
              <a:extLst>
                <a:ext uri="{FF2B5EF4-FFF2-40B4-BE49-F238E27FC236}">
                  <a16:creationId xmlns:a16="http://schemas.microsoft.com/office/drawing/2014/main" id="{1E35DA0C-6EB9-172D-01DC-86AAC9F35A5A}"/>
                </a:ext>
              </a:extLst>
            </p:cNvPr>
            <p:cNvSpPr>
              <a:spLocks noChangeArrowheads="1"/>
            </p:cNvSpPr>
            <p:nvPr/>
          </p:nvSpPr>
          <p:spPr bwMode="auto">
            <a:xfrm>
              <a:off x="985" y="2204"/>
              <a:ext cx="73" cy="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5" name="Freeform 63">
              <a:extLst>
                <a:ext uri="{FF2B5EF4-FFF2-40B4-BE49-F238E27FC236}">
                  <a16:creationId xmlns:a16="http://schemas.microsoft.com/office/drawing/2014/main" id="{F478FA3F-2C00-A434-51B8-27E4C30FBD27}"/>
                </a:ext>
              </a:extLst>
            </p:cNvPr>
            <p:cNvSpPr>
              <a:spLocks noEditPoints="1"/>
            </p:cNvSpPr>
            <p:nvPr/>
          </p:nvSpPr>
          <p:spPr bwMode="auto">
            <a:xfrm>
              <a:off x="865" y="2140"/>
              <a:ext cx="250" cy="183"/>
            </a:xfrm>
            <a:custGeom>
              <a:avLst/>
              <a:gdLst>
                <a:gd name="T0" fmla="*/ 145 w 167"/>
                <a:gd name="T1" fmla="*/ 12 h 122"/>
                <a:gd name="T2" fmla="*/ 135 w 167"/>
                <a:gd name="T3" fmla="*/ 12 h 122"/>
                <a:gd name="T4" fmla="*/ 121 w 167"/>
                <a:gd name="T5" fmla="*/ 0 h 122"/>
                <a:gd name="T6" fmla="*/ 84 w 167"/>
                <a:gd name="T7" fmla="*/ 0 h 122"/>
                <a:gd name="T8" fmla="*/ 73 w 167"/>
                <a:gd name="T9" fmla="*/ 12 h 122"/>
                <a:gd name="T10" fmla="*/ 50 w 167"/>
                <a:gd name="T11" fmla="*/ 12 h 122"/>
                <a:gd name="T12" fmla="*/ 43 w 167"/>
                <a:gd name="T13" fmla="*/ 5 h 122"/>
                <a:gd name="T14" fmla="*/ 27 w 167"/>
                <a:gd name="T15" fmla="*/ 5 h 122"/>
                <a:gd name="T16" fmla="*/ 20 w 167"/>
                <a:gd name="T17" fmla="*/ 12 h 122"/>
                <a:gd name="T18" fmla="*/ 0 w 167"/>
                <a:gd name="T19" fmla="*/ 34 h 122"/>
                <a:gd name="T20" fmla="*/ 0 w 167"/>
                <a:gd name="T21" fmla="*/ 99 h 122"/>
                <a:gd name="T22" fmla="*/ 22 w 167"/>
                <a:gd name="T23" fmla="*/ 122 h 122"/>
                <a:gd name="T24" fmla="*/ 145 w 167"/>
                <a:gd name="T25" fmla="*/ 122 h 122"/>
                <a:gd name="T26" fmla="*/ 167 w 167"/>
                <a:gd name="T27" fmla="*/ 99 h 122"/>
                <a:gd name="T28" fmla="*/ 167 w 167"/>
                <a:gd name="T29" fmla="*/ 34 h 122"/>
                <a:gd name="T30" fmla="*/ 145 w 167"/>
                <a:gd name="T31" fmla="*/ 12 h 122"/>
                <a:gd name="T32" fmla="*/ 20 w 167"/>
                <a:gd name="T33" fmla="*/ 93 h 122"/>
                <a:gd name="T34" fmla="*/ 15 w 167"/>
                <a:gd name="T35" fmla="*/ 98 h 122"/>
                <a:gd name="T36" fmla="*/ 11 w 167"/>
                <a:gd name="T37" fmla="*/ 93 h 122"/>
                <a:gd name="T38" fmla="*/ 11 w 167"/>
                <a:gd name="T39" fmla="*/ 49 h 122"/>
                <a:gd name="T40" fmla="*/ 15 w 167"/>
                <a:gd name="T41" fmla="*/ 45 h 122"/>
                <a:gd name="T42" fmla="*/ 20 w 167"/>
                <a:gd name="T43" fmla="*/ 49 h 122"/>
                <a:gd name="T44" fmla="*/ 20 w 167"/>
                <a:gd name="T45" fmla="*/ 93 h 122"/>
                <a:gd name="T46" fmla="*/ 45 w 167"/>
                <a:gd name="T47" fmla="*/ 29 h 122"/>
                <a:gd name="T48" fmla="*/ 40 w 167"/>
                <a:gd name="T49" fmla="*/ 33 h 122"/>
                <a:gd name="T50" fmla="*/ 29 w 167"/>
                <a:gd name="T51" fmla="*/ 33 h 122"/>
                <a:gd name="T52" fmla="*/ 25 w 167"/>
                <a:gd name="T53" fmla="*/ 29 h 122"/>
                <a:gd name="T54" fmla="*/ 25 w 167"/>
                <a:gd name="T55" fmla="*/ 26 h 122"/>
                <a:gd name="T56" fmla="*/ 29 w 167"/>
                <a:gd name="T57" fmla="*/ 22 h 122"/>
                <a:gd name="T58" fmla="*/ 40 w 167"/>
                <a:gd name="T59" fmla="*/ 22 h 122"/>
                <a:gd name="T60" fmla="*/ 45 w 167"/>
                <a:gd name="T61" fmla="*/ 26 h 122"/>
                <a:gd name="T62" fmla="*/ 45 w 167"/>
                <a:gd name="T63" fmla="*/ 29 h 122"/>
                <a:gd name="T64" fmla="*/ 104 w 167"/>
                <a:gd name="T65" fmla="*/ 103 h 122"/>
                <a:gd name="T66" fmla="*/ 69 w 167"/>
                <a:gd name="T67" fmla="*/ 67 h 122"/>
                <a:gd name="T68" fmla="*/ 104 w 167"/>
                <a:gd name="T69" fmla="*/ 32 h 122"/>
                <a:gd name="T70" fmla="*/ 140 w 167"/>
                <a:gd name="T71" fmla="*/ 67 h 122"/>
                <a:gd name="T72" fmla="*/ 104 w 167"/>
                <a:gd name="T73" fmla="*/ 10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 h="122">
                  <a:moveTo>
                    <a:pt x="145" y="12"/>
                  </a:moveTo>
                  <a:cubicBezTo>
                    <a:pt x="135" y="12"/>
                    <a:pt x="135" y="12"/>
                    <a:pt x="135" y="12"/>
                  </a:cubicBezTo>
                  <a:cubicBezTo>
                    <a:pt x="121" y="0"/>
                    <a:pt x="121" y="0"/>
                    <a:pt x="121" y="0"/>
                  </a:cubicBezTo>
                  <a:cubicBezTo>
                    <a:pt x="84" y="0"/>
                    <a:pt x="84" y="0"/>
                    <a:pt x="84" y="0"/>
                  </a:cubicBezTo>
                  <a:cubicBezTo>
                    <a:pt x="73" y="12"/>
                    <a:pt x="73" y="12"/>
                    <a:pt x="73" y="12"/>
                  </a:cubicBezTo>
                  <a:cubicBezTo>
                    <a:pt x="50" y="12"/>
                    <a:pt x="50" y="12"/>
                    <a:pt x="50" y="12"/>
                  </a:cubicBezTo>
                  <a:cubicBezTo>
                    <a:pt x="49" y="8"/>
                    <a:pt x="46" y="5"/>
                    <a:pt x="43" y="5"/>
                  </a:cubicBezTo>
                  <a:cubicBezTo>
                    <a:pt x="27" y="5"/>
                    <a:pt x="27" y="5"/>
                    <a:pt x="27" y="5"/>
                  </a:cubicBezTo>
                  <a:cubicBezTo>
                    <a:pt x="24" y="5"/>
                    <a:pt x="21" y="8"/>
                    <a:pt x="20" y="12"/>
                  </a:cubicBezTo>
                  <a:cubicBezTo>
                    <a:pt x="9" y="13"/>
                    <a:pt x="0" y="23"/>
                    <a:pt x="0" y="34"/>
                  </a:cubicBezTo>
                  <a:cubicBezTo>
                    <a:pt x="0" y="99"/>
                    <a:pt x="0" y="99"/>
                    <a:pt x="0" y="99"/>
                  </a:cubicBezTo>
                  <a:cubicBezTo>
                    <a:pt x="0" y="112"/>
                    <a:pt x="10" y="122"/>
                    <a:pt x="22" y="122"/>
                  </a:cubicBezTo>
                  <a:cubicBezTo>
                    <a:pt x="145" y="122"/>
                    <a:pt x="145" y="122"/>
                    <a:pt x="145" y="122"/>
                  </a:cubicBezTo>
                  <a:cubicBezTo>
                    <a:pt x="157" y="122"/>
                    <a:pt x="167" y="112"/>
                    <a:pt x="167" y="99"/>
                  </a:cubicBezTo>
                  <a:cubicBezTo>
                    <a:pt x="167" y="34"/>
                    <a:pt x="167" y="34"/>
                    <a:pt x="167" y="34"/>
                  </a:cubicBezTo>
                  <a:cubicBezTo>
                    <a:pt x="167" y="22"/>
                    <a:pt x="157" y="12"/>
                    <a:pt x="145" y="12"/>
                  </a:cubicBezTo>
                  <a:close/>
                  <a:moveTo>
                    <a:pt x="20" y="93"/>
                  </a:moveTo>
                  <a:cubicBezTo>
                    <a:pt x="20" y="96"/>
                    <a:pt x="18" y="98"/>
                    <a:pt x="15" y="98"/>
                  </a:cubicBezTo>
                  <a:cubicBezTo>
                    <a:pt x="13" y="98"/>
                    <a:pt x="11" y="96"/>
                    <a:pt x="11" y="93"/>
                  </a:cubicBezTo>
                  <a:cubicBezTo>
                    <a:pt x="11" y="49"/>
                    <a:pt x="11" y="49"/>
                    <a:pt x="11" y="49"/>
                  </a:cubicBezTo>
                  <a:cubicBezTo>
                    <a:pt x="11" y="47"/>
                    <a:pt x="13" y="45"/>
                    <a:pt x="15" y="45"/>
                  </a:cubicBezTo>
                  <a:cubicBezTo>
                    <a:pt x="18" y="45"/>
                    <a:pt x="20" y="47"/>
                    <a:pt x="20" y="49"/>
                  </a:cubicBezTo>
                  <a:lnTo>
                    <a:pt x="20" y="93"/>
                  </a:lnTo>
                  <a:close/>
                  <a:moveTo>
                    <a:pt x="45" y="29"/>
                  </a:moveTo>
                  <a:cubicBezTo>
                    <a:pt x="45" y="31"/>
                    <a:pt x="43" y="33"/>
                    <a:pt x="40" y="33"/>
                  </a:cubicBezTo>
                  <a:cubicBezTo>
                    <a:pt x="29" y="33"/>
                    <a:pt x="29" y="33"/>
                    <a:pt x="29" y="33"/>
                  </a:cubicBezTo>
                  <a:cubicBezTo>
                    <a:pt x="27" y="33"/>
                    <a:pt x="25" y="31"/>
                    <a:pt x="25" y="29"/>
                  </a:cubicBezTo>
                  <a:cubicBezTo>
                    <a:pt x="25" y="26"/>
                    <a:pt x="25" y="26"/>
                    <a:pt x="25" y="26"/>
                  </a:cubicBezTo>
                  <a:cubicBezTo>
                    <a:pt x="25" y="24"/>
                    <a:pt x="27" y="22"/>
                    <a:pt x="29" y="22"/>
                  </a:cubicBezTo>
                  <a:cubicBezTo>
                    <a:pt x="40" y="22"/>
                    <a:pt x="40" y="22"/>
                    <a:pt x="40" y="22"/>
                  </a:cubicBezTo>
                  <a:cubicBezTo>
                    <a:pt x="43" y="22"/>
                    <a:pt x="45" y="24"/>
                    <a:pt x="45" y="26"/>
                  </a:cubicBezTo>
                  <a:lnTo>
                    <a:pt x="45" y="29"/>
                  </a:lnTo>
                  <a:close/>
                  <a:moveTo>
                    <a:pt x="104" y="103"/>
                  </a:moveTo>
                  <a:cubicBezTo>
                    <a:pt x="85" y="103"/>
                    <a:pt x="69" y="87"/>
                    <a:pt x="69" y="67"/>
                  </a:cubicBezTo>
                  <a:cubicBezTo>
                    <a:pt x="69" y="48"/>
                    <a:pt x="85" y="32"/>
                    <a:pt x="104" y="32"/>
                  </a:cubicBezTo>
                  <a:cubicBezTo>
                    <a:pt x="124" y="32"/>
                    <a:pt x="140" y="48"/>
                    <a:pt x="140" y="67"/>
                  </a:cubicBezTo>
                  <a:cubicBezTo>
                    <a:pt x="140" y="87"/>
                    <a:pt x="124" y="103"/>
                    <a:pt x="104" y="1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6" name="Freeform 64">
              <a:extLst>
                <a:ext uri="{FF2B5EF4-FFF2-40B4-BE49-F238E27FC236}">
                  <a16:creationId xmlns:a16="http://schemas.microsoft.com/office/drawing/2014/main" id="{545F27AB-ABB7-6E7C-3DAD-9E44C5A9CD05}"/>
                </a:ext>
              </a:extLst>
            </p:cNvPr>
            <p:cNvSpPr>
              <a:spLocks noEditPoints="1"/>
            </p:cNvSpPr>
            <p:nvPr/>
          </p:nvSpPr>
          <p:spPr bwMode="auto">
            <a:xfrm>
              <a:off x="1450" y="1854"/>
              <a:ext cx="424" cy="401"/>
            </a:xfrm>
            <a:custGeom>
              <a:avLst/>
              <a:gdLst>
                <a:gd name="T0" fmla="*/ 279 w 283"/>
                <a:gd name="T1" fmla="*/ 246 h 268"/>
                <a:gd name="T2" fmla="*/ 258 w 283"/>
                <a:gd name="T3" fmla="*/ 186 h 268"/>
                <a:gd name="T4" fmla="*/ 268 w 283"/>
                <a:gd name="T5" fmla="*/ 134 h 268"/>
                <a:gd name="T6" fmla="*/ 134 w 283"/>
                <a:gd name="T7" fmla="*/ 0 h 268"/>
                <a:gd name="T8" fmla="*/ 0 w 283"/>
                <a:gd name="T9" fmla="*/ 134 h 268"/>
                <a:gd name="T10" fmla="*/ 134 w 283"/>
                <a:gd name="T11" fmla="*/ 268 h 268"/>
                <a:gd name="T12" fmla="*/ 218 w 283"/>
                <a:gd name="T13" fmla="*/ 239 h 268"/>
                <a:gd name="T14" fmla="*/ 267 w 283"/>
                <a:gd name="T15" fmla="*/ 258 h 268"/>
                <a:gd name="T16" fmla="*/ 279 w 283"/>
                <a:gd name="T17" fmla="*/ 246 h 268"/>
                <a:gd name="T18" fmla="*/ 68 w 283"/>
                <a:gd name="T19" fmla="*/ 152 h 268"/>
                <a:gd name="T20" fmla="*/ 50 w 283"/>
                <a:gd name="T21" fmla="*/ 134 h 268"/>
                <a:gd name="T22" fmla="*/ 68 w 283"/>
                <a:gd name="T23" fmla="*/ 117 h 268"/>
                <a:gd name="T24" fmla="*/ 85 w 283"/>
                <a:gd name="T25" fmla="*/ 134 h 268"/>
                <a:gd name="T26" fmla="*/ 68 w 283"/>
                <a:gd name="T27" fmla="*/ 152 h 268"/>
                <a:gd name="T28" fmla="*/ 131 w 283"/>
                <a:gd name="T29" fmla="*/ 152 h 268"/>
                <a:gd name="T30" fmla="*/ 114 w 283"/>
                <a:gd name="T31" fmla="*/ 134 h 268"/>
                <a:gd name="T32" fmla="*/ 131 w 283"/>
                <a:gd name="T33" fmla="*/ 117 h 268"/>
                <a:gd name="T34" fmla="*/ 148 w 283"/>
                <a:gd name="T35" fmla="*/ 134 h 268"/>
                <a:gd name="T36" fmla="*/ 131 w 283"/>
                <a:gd name="T37" fmla="*/ 152 h 268"/>
                <a:gd name="T38" fmla="*/ 194 w 283"/>
                <a:gd name="T39" fmla="*/ 152 h 268"/>
                <a:gd name="T40" fmla="*/ 177 w 283"/>
                <a:gd name="T41" fmla="*/ 134 h 268"/>
                <a:gd name="T42" fmla="*/ 194 w 283"/>
                <a:gd name="T43" fmla="*/ 117 h 268"/>
                <a:gd name="T44" fmla="*/ 211 w 283"/>
                <a:gd name="T45" fmla="*/ 134 h 268"/>
                <a:gd name="T46" fmla="*/ 194 w 283"/>
                <a:gd name="T47" fmla="*/ 15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3" h="268">
                  <a:moveTo>
                    <a:pt x="279" y="246"/>
                  </a:moveTo>
                  <a:cubicBezTo>
                    <a:pt x="258" y="186"/>
                    <a:pt x="258" y="186"/>
                    <a:pt x="258" y="186"/>
                  </a:cubicBezTo>
                  <a:cubicBezTo>
                    <a:pt x="264" y="170"/>
                    <a:pt x="268" y="153"/>
                    <a:pt x="268" y="134"/>
                  </a:cubicBezTo>
                  <a:cubicBezTo>
                    <a:pt x="268" y="60"/>
                    <a:pt x="208" y="0"/>
                    <a:pt x="134" y="0"/>
                  </a:cubicBezTo>
                  <a:cubicBezTo>
                    <a:pt x="60" y="0"/>
                    <a:pt x="0" y="60"/>
                    <a:pt x="0" y="134"/>
                  </a:cubicBezTo>
                  <a:cubicBezTo>
                    <a:pt x="0" y="208"/>
                    <a:pt x="60" y="268"/>
                    <a:pt x="134" y="268"/>
                  </a:cubicBezTo>
                  <a:cubicBezTo>
                    <a:pt x="166" y="268"/>
                    <a:pt x="195" y="257"/>
                    <a:pt x="218" y="239"/>
                  </a:cubicBezTo>
                  <a:cubicBezTo>
                    <a:pt x="267" y="258"/>
                    <a:pt x="267" y="258"/>
                    <a:pt x="267" y="258"/>
                  </a:cubicBezTo>
                  <a:cubicBezTo>
                    <a:pt x="278" y="262"/>
                    <a:pt x="283" y="257"/>
                    <a:pt x="279" y="246"/>
                  </a:cubicBezTo>
                  <a:close/>
                  <a:moveTo>
                    <a:pt x="68" y="152"/>
                  </a:moveTo>
                  <a:cubicBezTo>
                    <a:pt x="58" y="152"/>
                    <a:pt x="50" y="144"/>
                    <a:pt x="50" y="134"/>
                  </a:cubicBezTo>
                  <a:cubicBezTo>
                    <a:pt x="50" y="125"/>
                    <a:pt x="58" y="117"/>
                    <a:pt x="68" y="117"/>
                  </a:cubicBezTo>
                  <a:cubicBezTo>
                    <a:pt x="77" y="117"/>
                    <a:pt x="85" y="125"/>
                    <a:pt x="85" y="134"/>
                  </a:cubicBezTo>
                  <a:cubicBezTo>
                    <a:pt x="85" y="144"/>
                    <a:pt x="77" y="152"/>
                    <a:pt x="68" y="152"/>
                  </a:cubicBezTo>
                  <a:close/>
                  <a:moveTo>
                    <a:pt x="131" y="152"/>
                  </a:moveTo>
                  <a:cubicBezTo>
                    <a:pt x="121" y="152"/>
                    <a:pt x="114" y="144"/>
                    <a:pt x="114" y="134"/>
                  </a:cubicBezTo>
                  <a:cubicBezTo>
                    <a:pt x="114" y="125"/>
                    <a:pt x="121" y="117"/>
                    <a:pt x="131" y="117"/>
                  </a:cubicBezTo>
                  <a:cubicBezTo>
                    <a:pt x="140" y="117"/>
                    <a:pt x="148" y="125"/>
                    <a:pt x="148" y="134"/>
                  </a:cubicBezTo>
                  <a:cubicBezTo>
                    <a:pt x="148" y="144"/>
                    <a:pt x="140" y="152"/>
                    <a:pt x="131" y="152"/>
                  </a:cubicBezTo>
                  <a:close/>
                  <a:moveTo>
                    <a:pt x="194" y="152"/>
                  </a:moveTo>
                  <a:cubicBezTo>
                    <a:pt x="185" y="152"/>
                    <a:pt x="177" y="144"/>
                    <a:pt x="177" y="134"/>
                  </a:cubicBezTo>
                  <a:cubicBezTo>
                    <a:pt x="177" y="125"/>
                    <a:pt x="185" y="117"/>
                    <a:pt x="194" y="117"/>
                  </a:cubicBezTo>
                  <a:cubicBezTo>
                    <a:pt x="204" y="117"/>
                    <a:pt x="211" y="125"/>
                    <a:pt x="211" y="134"/>
                  </a:cubicBezTo>
                  <a:cubicBezTo>
                    <a:pt x="211" y="144"/>
                    <a:pt x="204" y="152"/>
                    <a:pt x="194"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7" name="Freeform 65">
              <a:extLst>
                <a:ext uri="{FF2B5EF4-FFF2-40B4-BE49-F238E27FC236}">
                  <a16:creationId xmlns:a16="http://schemas.microsoft.com/office/drawing/2014/main" id="{3BA89B9F-43AF-72D4-E091-705CE216E2F0}"/>
                </a:ext>
              </a:extLst>
            </p:cNvPr>
            <p:cNvSpPr>
              <a:spLocks/>
            </p:cNvSpPr>
            <p:nvPr/>
          </p:nvSpPr>
          <p:spPr bwMode="auto">
            <a:xfrm>
              <a:off x="4460" y="3222"/>
              <a:ext cx="128" cy="198"/>
            </a:xfrm>
            <a:custGeom>
              <a:avLst/>
              <a:gdLst>
                <a:gd name="T0" fmla="*/ 47 w 86"/>
                <a:gd name="T1" fmla="*/ 132 h 132"/>
                <a:gd name="T2" fmla="*/ 33 w 86"/>
                <a:gd name="T3" fmla="*/ 126 h 132"/>
                <a:gd name="T4" fmla="*/ 28 w 86"/>
                <a:gd name="T5" fmla="*/ 102 h 132"/>
                <a:gd name="T6" fmla="*/ 47 w 86"/>
                <a:gd name="T7" fmla="*/ 76 h 132"/>
                <a:gd name="T8" fmla="*/ 69 w 86"/>
                <a:gd name="T9" fmla="*/ 45 h 132"/>
                <a:gd name="T10" fmla="*/ 63 w 86"/>
                <a:gd name="T11" fmla="*/ 18 h 132"/>
                <a:gd name="T12" fmla="*/ 37 w 86"/>
                <a:gd name="T13" fmla="*/ 13 h 132"/>
                <a:gd name="T14" fmla="*/ 5 w 86"/>
                <a:gd name="T15" fmla="*/ 36 h 132"/>
                <a:gd name="T16" fmla="*/ 0 w 86"/>
                <a:gd name="T17" fmla="*/ 31 h 132"/>
                <a:gd name="T18" fmla="*/ 30 w 86"/>
                <a:gd name="T19" fmla="*/ 7 h 132"/>
                <a:gd name="T20" fmla="*/ 68 w 86"/>
                <a:gd name="T21" fmla="*/ 13 h 132"/>
                <a:gd name="T22" fmla="*/ 75 w 86"/>
                <a:gd name="T23" fmla="*/ 47 h 132"/>
                <a:gd name="T24" fmla="*/ 51 w 86"/>
                <a:gd name="T25" fmla="*/ 81 h 132"/>
                <a:gd name="T26" fmla="*/ 34 w 86"/>
                <a:gd name="T27" fmla="*/ 104 h 132"/>
                <a:gd name="T28" fmla="*/ 38 w 86"/>
                <a:gd name="T29" fmla="*/ 121 h 132"/>
                <a:gd name="T30" fmla="*/ 55 w 86"/>
                <a:gd name="T31" fmla="*/ 124 h 132"/>
                <a:gd name="T32" fmla="*/ 81 w 86"/>
                <a:gd name="T33" fmla="*/ 104 h 132"/>
                <a:gd name="T34" fmla="*/ 86 w 86"/>
                <a:gd name="T35" fmla="*/ 108 h 132"/>
                <a:gd name="T36" fmla="*/ 57 w 86"/>
                <a:gd name="T37" fmla="*/ 130 h 132"/>
                <a:gd name="T38" fmla="*/ 47 w 86"/>
                <a:gd name="T3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132">
                  <a:moveTo>
                    <a:pt x="47" y="132"/>
                  </a:moveTo>
                  <a:cubicBezTo>
                    <a:pt x="42" y="132"/>
                    <a:pt x="37" y="130"/>
                    <a:pt x="33" y="126"/>
                  </a:cubicBezTo>
                  <a:cubicBezTo>
                    <a:pt x="26" y="119"/>
                    <a:pt x="25" y="111"/>
                    <a:pt x="28" y="102"/>
                  </a:cubicBezTo>
                  <a:cubicBezTo>
                    <a:pt x="30" y="95"/>
                    <a:pt x="36" y="86"/>
                    <a:pt x="47" y="76"/>
                  </a:cubicBezTo>
                  <a:cubicBezTo>
                    <a:pt x="58" y="64"/>
                    <a:pt x="66" y="54"/>
                    <a:pt x="69" y="45"/>
                  </a:cubicBezTo>
                  <a:cubicBezTo>
                    <a:pt x="73" y="34"/>
                    <a:pt x="71" y="25"/>
                    <a:pt x="63" y="18"/>
                  </a:cubicBezTo>
                  <a:cubicBezTo>
                    <a:pt x="55" y="9"/>
                    <a:pt x="49" y="7"/>
                    <a:pt x="37" y="13"/>
                  </a:cubicBezTo>
                  <a:cubicBezTo>
                    <a:pt x="27" y="18"/>
                    <a:pt x="13" y="27"/>
                    <a:pt x="5" y="36"/>
                  </a:cubicBezTo>
                  <a:cubicBezTo>
                    <a:pt x="0" y="31"/>
                    <a:pt x="0" y="31"/>
                    <a:pt x="0" y="31"/>
                  </a:cubicBezTo>
                  <a:cubicBezTo>
                    <a:pt x="9" y="22"/>
                    <a:pt x="19" y="12"/>
                    <a:pt x="30" y="7"/>
                  </a:cubicBezTo>
                  <a:cubicBezTo>
                    <a:pt x="45" y="0"/>
                    <a:pt x="57" y="2"/>
                    <a:pt x="68" y="13"/>
                  </a:cubicBezTo>
                  <a:cubicBezTo>
                    <a:pt x="78" y="22"/>
                    <a:pt x="80" y="34"/>
                    <a:pt x="75" y="47"/>
                  </a:cubicBezTo>
                  <a:cubicBezTo>
                    <a:pt x="72" y="57"/>
                    <a:pt x="64" y="68"/>
                    <a:pt x="51" y="81"/>
                  </a:cubicBezTo>
                  <a:cubicBezTo>
                    <a:pt x="42" y="90"/>
                    <a:pt x="36" y="98"/>
                    <a:pt x="34" y="104"/>
                  </a:cubicBezTo>
                  <a:cubicBezTo>
                    <a:pt x="32" y="111"/>
                    <a:pt x="33" y="116"/>
                    <a:pt x="38" y="121"/>
                  </a:cubicBezTo>
                  <a:cubicBezTo>
                    <a:pt x="42" y="125"/>
                    <a:pt x="48" y="126"/>
                    <a:pt x="55" y="124"/>
                  </a:cubicBezTo>
                  <a:cubicBezTo>
                    <a:pt x="62" y="121"/>
                    <a:pt x="71" y="114"/>
                    <a:pt x="81" y="104"/>
                  </a:cubicBezTo>
                  <a:cubicBezTo>
                    <a:pt x="86" y="108"/>
                    <a:pt x="86" y="108"/>
                    <a:pt x="86" y="108"/>
                  </a:cubicBezTo>
                  <a:cubicBezTo>
                    <a:pt x="75" y="120"/>
                    <a:pt x="65" y="127"/>
                    <a:pt x="57" y="130"/>
                  </a:cubicBezTo>
                  <a:cubicBezTo>
                    <a:pt x="54" y="131"/>
                    <a:pt x="50" y="132"/>
                    <a:pt x="47"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8" name="Freeform 66">
              <a:extLst>
                <a:ext uri="{FF2B5EF4-FFF2-40B4-BE49-F238E27FC236}">
                  <a16:creationId xmlns:a16="http://schemas.microsoft.com/office/drawing/2014/main" id="{A1F93AD9-6668-C2FB-B8BF-9B13FAEE35B6}"/>
                </a:ext>
              </a:extLst>
            </p:cNvPr>
            <p:cNvSpPr>
              <a:spLocks/>
            </p:cNvSpPr>
            <p:nvPr/>
          </p:nvSpPr>
          <p:spPr bwMode="auto">
            <a:xfrm>
              <a:off x="4247" y="3315"/>
              <a:ext cx="180" cy="181"/>
            </a:xfrm>
            <a:custGeom>
              <a:avLst/>
              <a:gdLst>
                <a:gd name="T0" fmla="*/ 36 w 120"/>
                <a:gd name="T1" fmla="*/ 0 h 121"/>
                <a:gd name="T2" fmla="*/ 23 w 120"/>
                <a:gd name="T3" fmla="*/ 14 h 121"/>
                <a:gd name="T4" fmla="*/ 23 w 120"/>
                <a:gd name="T5" fmla="*/ 98 h 121"/>
                <a:gd name="T6" fmla="*/ 107 w 120"/>
                <a:gd name="T7" fmla="*/ 98 h 121"/>
                <a:gd name="T8" fmla="*/ 120 w 120"/>
                <a:gd name="T9" fmla="*/ 84 h 121"/>
                <a:gd name="T10" fmla="*/ 3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36" y="0"/>
                  </a:moveTo>
                  <a:cubicBezTo>
                    <a:pt x="23" y="14"/>
                    <a:pt x="23" y="14"/>
                    <a:pt x="23" y="14"/>
                  </a:cubicBezTo>
                  <a:cubicBezTo>
                    <a:pt x="0" y="37"/>
                    <a:pt x="0" y="74"/>
                    <a:pt x="23" y="98"/>
                  </a:cubicBezTo>
                  <a:cubicBezTo>
                    <a:pt x="46" y="121"/>
                    <a:pt x="84" y="121"/>
                    <a:pt x="107" y="98"/>
                  </a:cubicBezTo>
                  <a:cubicBezTo>
                    <a:pt x="120" y="84"/>
                    <a:pt x="120" y="84"/>
                    <a:pt x="120" y="84"/>
                  </a:cubicBez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9" name="Freeform 67">
              <a:extLst>
                <a:ext uri="{FF2B5EF4-FFF2-40B4-BE49-F238E27FC236}">
                  <a16:creationId xmlns:a16="http://schemas.microsoft.com/office/drawing/2014/main" id="{2AF3B94A-2107-B3CC-7CD6-F220ADB98F0C}"/>
                </a:ext>
              </a:extLst>
            </p:cNvPr>
            <p:cNvSpPr>
              <a:spLocks/>
            </p:cNvSpPr>
            <p:nvPr/>
          </p:nvSpPr>
          <p:spPr bwMode="auto">
            <a:xfrm>
              <a:off x="4315" y="3254"/>
              <a:ext cx="131" cy="103"/>
            </a:xfrm>
            <a:custGeom>
              <a:avLst/>
              <a:gdLst>
                <a:gd name="T0" fmla="*/ 50 w 88"/>
                <a:gd name="T1" fmla="*/ 41 h 69"/>
                <a:gd name="T2" fmla="*/ 60 w 88"/>
                <a:gd name="T3" fmla="*/ 31 h 69"/>
                <a:gd name="T4" fmla="*/ 77 w 88"/>
                <a:gd name="T5" fmla="*/ 28 h 69"/>
                <a:gd name="T6" fmla="*/ 88 w 88"/>
                <a:gd name="T7" fmla="*/ 18 h 69"/>
                <a:gd name="T8" fmla="*/ 10 w 88"/>
                <a:gd name="T9" fmla="*/ 23 h 69"/>
                <a:gd name="T10" fmla="*/ 0 w 88"/>
                <a:gd name="T11" fmla="*/ 32 h 69"/>
                <a:gd name="T12" fmla="*/ 37 w 88"/>
                <a:gd name="T13" fmla="*/ 69 h 69"/>
                <a:gd name="T14" fmla="*/ 47 w 88"/>
                <a:gd name="T15" fmla="*/ 59 h 69"/>
                <a:gd name="T16" fmla="*/ 50 w 88"/>
                <a:gd name="T17"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9">
                  <a:moveTo>
                    <a:pt x="50" y="41"/>
                  </a:moveTo>
                  <a:cubicBezTo>
                    <a:pt x="60" y="31"/>
                    <a:pt x="60" y="31"/>
                    <a:pt x="60" y="31"/>
                  </a:cubicBezTo>
                  <a:cubicBezTo>
                    <a:pt x="64" y="27"/>
                    <a:pt x="72" y="26"/>
                    <a:pt x="77" y="28"/>
                  </a:cubicBezTo>
                  <a:cubicBezTo>
                    <a:pt x="88" y="18"/>
                    <a:pt x="88" y="18"/>
                    <a:pt x="88" y="18"/>
                  </a:cubicBezTo>
                  <a:cubicBezTo>
                    <a:pt x="65" y="0"/>
                    <a:pt x="31" y="1"/>
                    <a:pt x="10" y="23"/>
                  </a:cubicBezTo>
                  <a:cubicBezTo>
                    <a:pt x="0" y="32"/>
                    <a:pt x="0" y="32"/>
                    <a:pt x="0" y="32"/>
                  </a:cubicBezTo>
                  <a:cubicBezTo>
                    <a:pt x="37" y="69"/>
                    <a:pt x="37" y="69"/>
                    <a:pt x="37" y="69"/>
                  </a:cubicBezTo>
                  <a:cubicBezTo>
                    <a:pt x="47" y="59"/>
                    <a:pt x="47" y="59"/>
                    <a:pt x="47" y="59"/>
                  </a:cubicBezTo>
                  <a:cubicBezTo>
                    <a:pt x="44" y="53"/>
                    <a:pt x="45" y="46"/>
                    <a:pt x="50"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0" name="Freeform 68">
              <a:extLst>
                <a:ext uri="{FF2B5EF4-FFF2-40B4-BE49-F238E27FC236}">
                  <a16:creationId xmlns:a16="http://schemas.microsoft.com/office/drawing/2014/main" id="{5973DA1B-3107-798F-05E1-FF45A1FA877E}"/>
                </a:ext>
              </a:extLst>
            </p:cNvPr>
            <p:cNvSpPr>
              <a:spLocks/>
            </p:cNvSpPr>
            <p:nvPr/>
          </p:nvSpPr>
          <p:spPr bwMode="auto">
            <a:xfrm>
              <a:off x="4379" y="3297"/>
              <a:ext cx="111" cy="130"/>
            </a:xfrm>
            <a:custGeom>
              <a:avLst/>
              <a:gdLst>
                <a:gd name="T0" fmla="*/ 52 w 74"/>
                <a:gd name="T1" fmla="*/ 0 h 87"/>
                <a:gd name="T2" fmla="*/ 41 w 74"/>
                <a:gd name="T3" fmla="*/ 10 h 87"/>
                <a:gd name="T4" fmla="*/ 37 w 74"/>
                <a:gd name="T5" fmla="*/ 27 h 87"/>
                <a:gd name="T6" fmla="*/ 27 w 74"/>
                <a:gd name="T7" fmla="*/ 37 h 87"/>
                <a:gd name="T8" fmla="*/ 11 w 74"/>
                <a:gd name="T9" fmla="*/ 40 h 87"/>
                <a:gd name="T10" fmla="*/ 0 w 74"/>
                <a:gd name="T11" fmla="*/ 51 h 87"/>
                <a:gd name="T12" fmla="*/ 37 w 74"/>
                <a:gd name="T13" fmla="*/ 87 h 87"/>
                <a:gd name="T14" fmla="*/ 47 w 74"/>
                <a:gd name="T15" fmla="*/ 78 h 87"/>
                <a:gd name="T16" fmla="*/ 52 w 74"/>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7">
                  <a:moveTo>
                    <a:pt x="52" y="0"/>
                  </a:moveTo>
                  <a:cubicBezTo>
                    <a:pt x="41" y="10"/>
                    <a:pt x="41" y="10"/>
                    <a:pt x="41" y="10"/>
                  </a:cubicBezTo>
                  <a:cubicBezTo>
                    <a:pt x="43" y="16"/>
                    <a:pt x="42" y="22"/>
                    <a:pt x="37" y="27"/>
                  </a:cubicBezTo>
                  <a:cubicBezTo>
                    <a:pt x="27" y="37"/>
                    <a:pt x="27" y="37"/>
                    <a:pt x="27" y="37"/>
                  </a:cubicBezTo>
                  <a:cubicBezTo>
                    <a:pt x="23" y="41"/>
                    <a:pt x="16" y="43"/>
                    <a:pt x="11" y="40"/>
                  </a:cubicBezTo>
                  <a:cubicBezTo>
                    <a:pt x="0" y="51"/>
                    <a:pt x="0" y="51"/>
                    <a:pt x="0" y="51"/>
                  </a:cubicBezTo>
                  <a:cubicBezTo>
                    <a:pt x="37" y="87"/>
                    <a:pt x="37" y="87"/>
                    <a:pt x="37" y="87"/>
                  </a:cubicBezTo>
                  <a:cubicBezTo>
                    <a:pt x="47" y="78"/>
                    <a:pt x="47" y="78"/>
                    <a:pt x="47" y="78"/>
                  </a:cubicBezTo>
                  <a:cubicBezTo>
                    <a:pt x="74" y="50"/>
                    <a:pt x="74" y="29"/>
                    <a:pt x="5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1" name="Freeform 69">
              <a:extLst>
                <a:ext uri="{FF2B5EF4-FFF2-40B4-BE49-F238E27FC236}">
                  <a16:creationId xmlns:a16="http://schemas.microsoft.com/office/drawing/2014/main" id="{CA27F075-0A49-162F-92FD-1552AE677544}"/>
                </a:ext>
              </a:extLst>
            </p:cNvPr>
            <p:cNvSpPr>
              <a:spLocks/>
            </p:cNvSpPr>
            <p:nvPr/>
          </p:nvSpPr>
          <p:spPr bwMode="auto">
            <a:xfrm>
              <a:off x="4389" y="3308"/>
              <a:ext cx="44" cy="37"/>
            </a:xfrm>
            <a:custGeom>
              <a:avLst/>
              <a:gdLst>
                <a:gd name="T0" fmla="*/ 28 w 29"/>
                <a:gd name="T1" fmla="*/ 13 h 25"/>
                <a:gd name="T2" fmla="*/ 14 w 29"/>
                <a:gd name="T3" fmla="*/ 24 h 25"/>
                <a:gd name="T4" fmla="*/ 9 w 29"/>
                <a:gd name="T5" fmla="*/ 25 h 25"/>
                <a:gd name="T6" fmla="*/ 5 w 29"/>
                <a:gd name="T7" fmla="*/ 24 h 25"/>
                <a:gd name="T8" fmla="*/ 2 w 29"/>
                <a:gd name="T9" fmla="*/ 21 h 25"/>
                <a:gd name="T10" fmla="*/ 2 w 29"/>
                <a:gd name="T11" fmla="*/ 12 h 25"/>
                <a:gd name="T12" fmla="*/ 12 w 29"/>
                <a:gd name="T13" fmla="*/ 2 h 25"/>
                <a:gd name="T14" fmla="*/ 16 w 29"/>
                <a:gd name="T15" fmla="*/ 0 h 25"/>
                <a:gd name="T16" fmla="*/ 21 w 29"/>
                <a:gd name="T17" fmla="*/ 2 h 25"/>
                <a:gd name="T18" fmla="*/ 24 w 29"/>
                <a:gd name="T19" fmla="*/ 4 h 25"/>
                <a:gd name="T20" fmla="*/ 26 w 29"/>
                <a:gd name="T21" fmla="*/ 9 h 25"/>
                <a:gd name="T22" fmla="*/ 28 w 29"/>
                <a:gd name="T2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5">
                  <a:moveTo>
                    <a:pt x="28" y="13"/>
                  </a:moveTo>
                  <a:cubicBezTo>
                    <a:pt x="14" y="24"/>
                    <a:pt x="14" y="24"/>
                    <a:pt x="14" y="24"/>
                  </a:cubicBezTo>
                  <a:cubicBezTo>
                    <a:pt x="13" y="25"/>
                    <a:pt x="11" y="25"/>
                    <a:pt x="9" y="25"/>
                  </a:cubicBezTo>
                  <a:cubicBezTo>
                    <a:pt x="8" y="25"/>
                    <a:pt x="6" y="25"/>
                    <a:pt x="5" y="24"/>
                  </a:cubicBezTo>
                  <a:cubicBezTo>
                    <a:pt x="2" y="21"/>
                    <a:pt x="2" y="21"/>
                    <a:pt x="2" y="21"/>
                  </a:cubicBezTo>
                  <a:cubicBezTo>
                    <a:pt x="0" y="18"/>
                    <a:pt x="0" y="14"/>
                    <a:pt x="2" y="12"/>
                  </a:cubicBezTo>
                  <a:cubicBezTo>
                    <a:pt x="12" y="2"/>
                    <a:pt x="12" y="2"/>
                    <a:pt x="12" y="2"/>
                  </a:cubicBezTo>
                  <a:cubicBezTo>
                    <a:pt x="13" y="1"/>
                    <a:pt x="15" y="0"/>
                    <a:pt x="16" y="0"/>
                  </a:cubicBezTo>
                  <a:cubicBezTo>
                    <a:pt x="18" y="0"/>
                    <a:pt x="20" y="1"/>
                    <a:pt x="21" y="2"/>
                  </a:cubicBezTo>
                  <a:cubicBezTo>
                    <a:pt x="24" y="4"/>
                    <a:pt x="24" y="4"/>
                    <a:pt x="24" y="4"/>
                  </a:cubicBezTo>
                  <a:cubicBezTo>
                    <a:pt x="25" y="6"/>
                    <a:pt x="26" y="7"/>
                    <a:pt x="26" y="9"/>
                  </a:cubicBezTo>
                  <a:cubicBezTo>
                    <a:pt x="26" y="11"/>
                    <a:pt x="29" y="12"/>
                    <a:pt x="28"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2" name="Freeform 70">
              <a:extLst>
                <a:ext uri="{FF2B5EF4-FFF2-40B4-BE49-F238E27FC236}">
                  <a16:creationId xmlns:a16="http://schemas.microsoft.com/office/drawing/2014/main" id="{D4B0E9A6-AC81-79B8-4349-3D97CBFFB875}"/>
                </a:ext>
              </a:extLst>
            </p:cNvPr>
            <p:cNvSpPr>
              <a:spLocks noEditPoints="1"/>
            </p:cNvSpPr>
            <p:nvPr/>
          </p:nvSpPr>
          <p:spPr bwMode="auto">
            <a:xfrm>
              <a:off x="1708" y="3674"/>
              <a:ext cx="238" cy="234"/>
            </a:xfrm>
            <a:custGeom>
              <a:avLst/>
              <a:gdLst>
                <a:gd name="T0" fmla="*/ 138 w 159"/>
                <a:gd name="T1" fmla="*/ 59 h 156"/>
                <a:gd name="T2" fmla="*/ 137 w 159"/>
                <a:gd name="T3" fmla="*/ 58 h 156"/>
                <a:gd name="T4" fmla="*/ 134 w 159"/>
                <a:gd name="T5" fmla="*/ 51 h 156"/>
                <a:gd name="T6" fmla="*/ 134 w 159"/>
                <a:gd name="T7" fmla="*/ 51 h 156"/>
                <a:gd name="T8" fmla="*/ 141 w 159"/>
                <a:gd name="T9" fmla="*/ 28 h 156"/>
                <a:gd name="T10" fmla="*/ 129 w 159"/>
                <a:gd name="T11" fmla="*/ 17 h 156"/>
                <a:gd name="T12" fmla="*/ 127 w 159"/>
                <a:gd name="T13" fmla="*/ 16 h 156"/>
                <a:gd name="T14" fmla="*/ 107 w 159"/>
                <a:gd name="T15" fmla="*/ 24 h 156"/>
                <a:gd name="T16" fmla="*/ 106 w 159"/>
                <a:gd name="T17" fmla="*/ 24 h 156"/>
                <a:gd name="T18" fmla="*/ 99 w 159"/>
                <a:gd name="T19" fmla="*/ 21 h 156"/>
                <a:gd name="T20" fmla="*/ 99 w 159"/>
                <a:gd name="T21" fmla="*/ 20 h 156"/>
                <a:gd name="T22" fmla="*/ 87 w 159"/>
                <a:gd name="T23" fmla="*/ 0 h 156"/>
                <a:gd name="T24" fmla="*/ 71 w 159"/>
                <a:gd name="T25" fmla="*/ 0 h 156"/>
                <a:gd name="T26" fmla="*/ 60 w 159"/>
                <a:gd name="T27" fmla="*/ 21 h 156"/>
                <a:gd name="T28" fmla="*/ 60 w 159"/>
                <a:gd name="T29" fmla="*/ 21 h 156"/>
                <a:gd name="T30" fmla="*/ 52 w 159"/>
                <a:gd name="T31" fmla="*/ 24 h 156"/>
                <a:gd name="T32" fmla="*/ 52 w 159"/>
                <a:gd name="T33" fmla="*/ 24 h 156"/>
                <a:gd name="T34" fmla="*/ 31 w 159"/>
                <a:gd name="T35" fmla="*/ 16 h 156"/>
                <a:gd name="T36" fmla="*/ 29 w 159"/>
                <a:gd name="T37" fmla="*/ 17 h 156"/>
                <a:gd name="T38" fmla="*/ 17 w 159"/>
                <a:gd name="T39" fmla="*/ 29 h 156"/>
                <a:gd name="T40" fmla="*/ 24 w 159"/>
                <a:gd name="T41" fmla="*/ 51 h 156"/>
                <a:gd name="T42" fmla="*/ 25 w 159"/>
                <a:gd name="T43" fmla="*/ 52 h 156"/>
                <a:gd name="T44" fmla="*/ 22 w 159"/>
                <a:gd name="T45" fmla="*/ 59 h 156"/>
                <a:gd name="T46" fmla="*/ 21 w 159"/>
                <a:gd name="T47" fmla="*/ 59 h 156"/>
                <a:gd name="T48" fmla="*/ 0 w 159"/>
                <a:gd name="T49" fmla="*/ 70 h 156"/>
                <a:gd name="T50" fmla="*/ 0 w 159"/>
                <a:gd name="T51" fmla="*/ 86 h 156"/>
                <a:gd name="T52" fmla="*/ 21 w 159"/>
                <a:gd name="T53" fmla="*/ 97 h 156"/>
                <a:gd name="T54" fmla="*/ 22 w 159"/>
                <a:gd name="T55" fmla="*/ 97 h 156"/>
                <a:gd name="T56" fmla="*/ 25 w 159"/>
                <a:gd name="T57" fmla="*/ 104 h 156"/>
                <a:gd name="T58" fmla="*/ 24 w 159"/>
                <a:gd name="T59" fmla="*/ 105 h 156"/>
                <a:gd name="T60" fmla="*/ 17 w 159"/>
                <a:gd name="T61" fmla="*/ 127 h 156"/>
                <a:gd name="T62" fmla="*/ 29 w 159"/>
                <a:gd name="T63" fmla="*/ 139 h 156"/>
                <a:gd name="T64" fmla="*/ 31 w 159"/>
                <a:gd name="T65" fmla="*/ 140 h 156"/>
                <a:gd name="T66" fmla="*/ 52 w 159"/>
                <a:gd name="T67" fmla="*/ 132 h 156"/>
                <a:gd name="T68" fmla="*/ 52 w 159"/>
                <a:gd name="T69" fmla="*/ 131 h 156"/>
                <a:gd name="T70" fmla="*/ 60 w 159"/>
                <a:gd name="T71" fmla="*/ 134 h 156"/>
                <a:gd name="T72" fmla="*/ 60 w 159"/>
                <a:gd name="T73" fmla="*/ 135 h 156"/>
                <a:gd name="T74" fmla="*/ 71 w 159"/>
                <a:gd name="T75" fmla="*/ 156 h 156"/>
                <a:gd name="T76" fmla="*/ 88 w 159"/>
                <a:gd name="T77" fmla="*/ 156 h 156"/>
                <a:gd name="T78" fmla="*/ 99 w 159"/>
                <a:gd name="T79" fmla="*/ 135 h 156"/>
                <a:gd name="T80" fmla="*/ 99 w 159"/>
                <a:gd name="T81" fmla="*/ 134 h 156"/>
                <a:gd name="T82" fmla="*/ 106 w 159"/>
                <a:gd name="T83" fmla="*/ 131 h 156"/>
                <a:gd name="T84" fmla="*/ 107 w 159"/>
                <a:gd name="T85" fmla="*/ 132 h 156"/>
                <a:gd name="T86" fmla="*/ 128 w 159"/>
                <a:gd name="T87" fmla="*/ 139 h 156"/>
                <a:gd name="T88" fmla="*/ 130 w 159"/>
                <a:gd name="T89" fmla="*/ 138 h 156"/>
                <a:gd name="T90" fmla="*/ 142 w 159"/>
                <a:gd name="T91" fmla="*/ 127 h 156"/>
                <a:gd name="T92" fmla="*/ 134 w 159"/>
                <a:gd name="T93" fmla="*/ 105 h 156"/>
                <a:gd name="T94" fmla="*/ 134 w 159"/>
                <a:gd name="T95" fmla="*/ 104 h 156"/>
                <a:gd name="T96" fmla="*/ 137 w 159"/>
                <a:gd name="T97" fmla="*/ 97 h 156"/>
                <a:gd name="T98" fmla="*/ 138 w 159"/>
                <a:gd name="T99" fmla="*/ 97 h 156"/>
                <a:gd name="T100" fmla="*/ 159 w 159"/>
                <a:gd name="T101" fmla="*/ 86 h 156"/>
                <a:gd name="T102" fmla="*/ 159 w 159"/>
                <a:gd name="T103" fmla="*/ 69 h 156"/>
                <a:gd name="T104" fmla="*/ 138 w 159"/>
                <a:gd name="T105" fmla="*/ 59 h 156"/>
                <a:gd name="T106" fmla="*/ 79 w 159"/>
                <a:gd name="T107" fmla="*/ 105 h 156"/>
                <a:gd name="T108" fmla="*/ 52 w 159"/>
                <a:gd name="T109" fmla="*/ 78 h 156"/>
                <a:gd name="T110" fmla="*/ 79 w 159"/>
                <a:gd name="T111" fmla="*/ 51 h 156"/>
                <a:gd name="T112" fmla="*/ 107 w 159"/>
                <a:gd name="T113" fmla="*/ 78 h 156"/>
                <a:gd name="T114" fmla="*/ 79 w 159"/>
                <a:gd name="T115" fmla="*/ 10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156">
                  <a:moveTo>
                    <a:pt x="138" y="59"/>
                  </a:moveTo>
                  <a:cubicBezTo>
                    <a:pt x="137" y="58"/>
                    <a:pt x="137" y="58"/>
                    <a:pt x="137" y="58"/>
                  </a:cubicBezTo>
                  <a:cubicBezTo>
                    <a:pt x="134" y="51"/>
                    <a:pt x="134" y="51"/>
                    <a:pt x="134" y="51"/>
                  </a:cubicBezTo>
                  <a:cubicBezTo>
                    <a:pt x="134" y="51"/>
                    <a:pt x="134" y="51"/>
                    <a:pt x="134" y="51"/>
                  </a:cubicBezTo>
                  <a:cubicBezTo>
                    <a:pt x="143" y="30"/>
                    <a:pt x="143" y="30"/>
                    <a:pt x="141" y="28"/>
                  </a:cubicBezTo>
                  <a:cubicBezTo>
                    <a:pt x="129" y="17"/>
                    <a:pt x="129" y="17"/>
                    <a:pt x="129" y="17"/>
                  </a:cubicBezTo>
                  <a:cubicBezTo>
                    <a:pt x="129" y="16"/>
                    <a:pt x="128" y="16"/>
                    <a:pt x="127" y="16"/>
                  </a:cubicBezTo>
                  <a:cubicBezTo>
                    <a:pt x="127" y="16"/>
                    <a:pt x="124" y="16"/>
                    <a:pt x="107" y="24"/>
                  </a:cubicBezTo>
                  <a:cubicBezTo>
                    <a:pt x="106" y="24"/>
                    <a:pt x="106" y="24"/>
                    <a:pt x="106" y="24"/>
                  </a:cubicBezTo>
                  <a:cubicBezTo>
                    <a:pt x="99" y="21"/>
                    <a:pt x="99" y="21"/>
                    <a:pt x="99" y="21"/>
                  </a:cubicBezTo>
                  <a:cubicBezTo>
                    <a:pt x="99" y="20"/>
                    <a:pt x="99" y="20"/>
                    <a:pt x="99" y="20"/>
                  </a:cubicBezTo>
                  <a:cubicBezTo>
                    <a:pt x="90" y="0"/>
                    <a:pt x="89" y="0"/>
                    <a:pt x="87" y="0"/>
                  </a:cubicBezTo>
                  <a:cubicBezTo>
                    <a:pt x="71" y="0"/>
                    <a:pt x="71" y="0"/>
                    <a:pt x="71" y="0"/>
                  </a:cubicBezTo>
                  <a:cubicBezTo>
                    <a:pt x="68" y="0"/>
                    <a:pt x="68" y="0"/>
                    <a:pt x="60" y="21"/>
                  </a:cubicBezTo>
                  <a:cubicBezTo>
                    <a:pt x="60" y="21"/>
                    <a:pt x="60" y="21"/>
                    <a:pt x="60" y="21"/>
                  </a:cubicBezTo>
                  <a:cubicBezTo>
                    <a:pt x="52" y="24"/>
                    <a:pt x="52" y="24"/>
                    <a:pt x="52" y="24"/>
                  </a:cubicBezTo>
                  <a:cubicBezTo>
                    <a:pt x="52" y="24"/>
                    <a:pt x="52" y="24"/>
                    <a:pt x="52" y="24"/>
                  </a:cubicBezTo>
                  <a:cubicBezTo>
                    <a:pt x="40" y="19"/>
                    <a:pt x="33" y="16"/>
                    <a:pt x="31" y="16"/>
                  </a:cubicBezTo>
                  <a:cubicBezTo>
                    <a:pt x="30" y="16"/>
                    <a:pt x="29" y="17"/>
                    <a:pt x="29" y="17"/>
                  </a:cubicBezTo>
                  <a:cubicBezTo>
                    <a:pt x="17" y="29"/>
                    <a:pt x="17" y="29"/>
                    <a:pt x="17" y="29"/>
                  </a:cubicBezTo>
                  <a:cubicBezTo>
                    <a:pt x="15" y="30"/>
                    <a:pt x="15" y="31"/>
                    <a:pt x="24" y="51"/>
                  </a:cubicBezTo>
                  <a:cubicBezTo>
                    <a:pt x="25" y="52"/>
                    <a:pt x="25" y="52"/>
                    <a:pt x="25" y="52"/>
                  </a:cubicBezTo>
                  <a:cubicBezTo>
                    <a:pt x="22" y="59"/>
                    <a:pt x="22" y="59"/>
                    <a:pt x="22" y="59"/>
                  </a:cubicBezTo>
                  <a:cubicBezTo>
                    <a:pt x="21" y="59"/>
                    <a:pt x="21" y="59"/>
                    <a:pt x="21" y="59"/>
                  </a:cubicBezTo>
                  <a:cubicBezTo>
                    <a:pt x="0" y="67"/>
                    <a:pt x="0" y="68"/>
                    <a:pt x="0" y="70"/>
                  </a:cubicBezTo>
                  <a:cubicBezTo>
                    <a:pt x="0" y="86"/>
                    <a:pt x="0" y="86"/>
                    <a:pt x="0" y="86"/>
                  </a:cubicBezTo>
                  <a:cubicBezTo>
                    <a:pt x="0" y="89"/>
                    <a:pt x="0" y="89"/>
                    <a:pt x="21" y="97"/>
                  </a:cubicBezTo>
                  <a:cubicBezTo>
                    <a:pt x="22" y="97"/>
                    <a:pt x="22" y="97"/>
                    <a:pt x="22" y="97"/>
                  </a:cubicBezTo>
                  <a:cubicBezTo>
                    <a:pt x="25" y="104"/>
                    <a:pt x="25" y="104"/>
                    <a:pt x="25" y="104"/>
                  </a:cubicBezTo>
                  <a:cubicBezTo>
                    <a:pt x="24" y="105"/>
                    <a:pt x="24" y="105"/>
                    <a:pt x="24" y="105"/>
                  </a:cubicBezTo>
                  <a:cubicBezTo>
                    <a:pt x="15" y="125"/>
                    <a:pt x="16" y="126"/>
                    <a:pt x="17" y="127"/>
                  </a:cubicBezTo>
                  <a:cubicBezTo>
                    <a:pt x="29" y="139"/>
                    <a:pt x="29" y="139"/>
                    <a:pt x="29" y="139"/>
                  </a:cubicBezTo>
                  <a:cubicBezTo>
                    <a:pt x="30" y="139"/>
                    <a:pt x="31" y="140"/>
                    <a:pt x="31" y="140"/>
                  </a:cubicBezTo>
                  <a:cubicBezTo>
                    <a:pt x="32" y="140"/>
                    <a:pt x="34" y="140"/>
                    <a:pt x="52" y="132"/>
                  </a:cubicBezTo>
                  <a:cubicBezTo>
                    <a:pt x="52" y="131"/>
                    <a:pt x="52" y="131"/>
                    <a:pt x="52" y="131"/>
                  </a:cubicBezTo>
                  <a:cubicBezTo>
                    <a:pt x="60" y="134"/>
                    <a:pt x="60" y="134"/>
                    <a:pt x="60" y="134"/>
                  </a:cubicBezTo>
                  <a:cubicBezTo>
                    <a:pt x="60" y="135"/>
                    <a:pt x="60" y="135"/>
                    <a:pt x="60" y="135"/>
                  </a:cubicBezTo>
                  <a:cubicBezTo>
                    <a:pt x="68" y="156"/>
                    <a:pt x="69" y="156"/>
                    <a:pt x="71" y="156"/>
                  </a:cubicBezTo>
                  <a:cubicBezTo>
                    <a:pt x="88" y="156"/>
                    <a:pt x="88" y="156"/>
                    <a:pt x="88" y="156"/>
                  </a:cubicBezTo>
                  <a:cubicBezTo>
                    <a:pt x="90" y="156"/>
                    <a:pt x="91" y="156"/>
                    <a:pt x="99" y="135"/>
                  </a:cubicBezTo>
                  <a:cubicBezTo>
                    <a:pt x="99" y="134"/>
                    <a:pt x="99" y="134"/>
                    <a:pt x="99" y="134"/>
                  </a:cubicBezTo>
                  <a:cubicBezTo>
                    <a:pt x="106" y="131"/>
                    <a:pt x="106" y="131"/>
                    <a:pt x="106" y="131"/>
                  </a:cubicBezTo>
                  <a:cubicBezTo>
                    <a:pt x="107" y="132"/>
                    <a:pt x="107" y="132"/>
                    <a:pt x="107" y="132"/>
                  </a:cubicBezTo>
                  <a:cubicBezTo>
                    <a:pt x="119" y="137"/>
                    <a:pt x="126" y="139"/>
                    <a:pt x="128" y="139"/>
                  </a:cubicBezTo>
                  <a:cubicBezTo>
                    <a:pt x="128" y="139"/>
                    <a:pt x="129" y="139"/>
                    <a:pt x="130" y="138"/>
                  </a:cubicBezTo>
                  <a:cubicBezTo>
                    <a:pt x="142" y="127"/>
                    <a:pt x="142" y="127"/>
                    <a:pt x="142" y="127"/>
                  </a:cubicBezTo>
                  <a:cubicBezTo>
                    <a:pt x="143" y="125"/>
                    <a:pt x="144" y="125"/>
                    <a:pt x="134" y="105"/>
                  </a:cubicBezTo>
                  <a:cubicBezTo>
                    <a:pt x="134" y="104"/>
                    <a:pt x="134" y="104"/>
                    <a:pt x="134" y="104"/>
                  </a:cubicBezTo>
                  <a:cubicBezTo>
                    <a:pt x="137" y="97"/>
                    <a:pt x="137" y="97"/>
                    <a:pt x="137" y="97"/>
                  </a:cubicBezTo>
                  <a:cubicBezTo>
                    <a:pt x="138" y="97"/>
                    <a:pt x="138" y="97"/>
                    <a:pt x="138" y="97"/>
                  </a:cubicBezTo>
                  <a:cubicBezTo>
                    <a:pt x="159" y="89"/>
                    <a:pt x="159" y="88"/>
                    <a:pt x="159" y="86"/>
                  </a:cubicBezTo>
                  <a:cubicBezTo>
                    <a:pt x="159" y="69"/>
                    <a:pt x="159" y="69"/>
                    <a:pt x="159" y="69"/>
                  </a:cubicBezTo>
                  <a:cubicBezTo>
                    <a:pt x="159" y="67"/>
                    <a:pt x="159" y="66"/>
                    <a:pt x="138" y="59"/>
                  </a:cubicBezTo>
                  <a:close/>
                  <a:moveTo>
                    <a:pt x="79" y="105"/>
                  </a:moveTo>
                  <a:cubicBezTo>
                    <a:pt x="64" y="105"/>
                    <a:pt x="52" y="93"/>
                    <a:pt x="52" y="78"/>
                  </a:cubicBezTo>
                  <a:cubicBezTo>
                    <a:pt x="52" y="63"/>
                    <a:pt x="64" y="51"/>
                    <a:pt x="79" y="51"/>
                  </a:cubicBezTo>
                  <a:cubicBezTo>
                    <a:pt x="94" y="51"/>
                    <a:pt x="107" y="63"/>
                    <a:pt x="107" y="78"/>
                  </a:cubicBezTo>
                  <a:cubicBezTo>
                    <a:pt x="107" y="93"/>
                    <a:pt x="94" y="105"/>
                    <a:pt x="79" y="10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3" name="Freeform 71">
              <a:extLst>
                <a:ext uri="{FF2B5EF4-FFF2-40B4-BE49-F238E27FC236}">
                  <a16:creationId xmlns:a16="http://schemas.microsoft.com/office/drawing/2014/main" id="{4048E79F-25D3-CDA3-1272-E84F678B06AD}"/>
                </a:ext>
              </a:extLst>
            </p:cNvPr>
            <p:cNvSpPr>
              <a:spLocks noEditPoints="1"/>
            </p:cNvSpPr>
            <p:nvPr/>
          </p:nvSpPr>
          <p:spPr bwMode="auto">
            <a:xfrm>
              <a:off x="4186" y="1471"/>
              <a:ext cx="208" cy="206"/>
            </a:xfrm>
            <a:custGeom>
              <a:avLst/>
              <a:gdLst>
                <a:gd name="T0" fmla="*/ 124 w 139"/>
                <a:gd name="T1" fmla="*/ 55 h 138"/>
                <a:gd name="T2" fmla="*/ 117 w 139"/>
                <a:gd name="T3" fmla="*/ 46 h 138"/>
                <a:gd name="T4" fmla="*/ 123 w 139"/>
                <a:gd name="T5" fmla="*/ 36 h 138"/>
                <a:gd name="T6" fmla="*/ 115 w 139"/>
                <a:gd name="T7" fmla="*/ 16 h 138"/>
                <a:gd name="T8" fmla="*/ 103 w 139"/>
                <a:gd name="T9" fmla="*/ 16 h 138"/>
                <a:gd name="T10" fmla="*/ 95 w 139"/>
                <a:gd name="T11" fmla="*/ 22 h 138"/>
                <a:gd name="T12" fmla="*/ 87 w 139"/>
                <a:gd name="T13" fmla="*/ 19 h 138"/>
                <a:gd name="T14" fmla="*/ 84 w 139"/>
                <a:gd name="T15" fmla="*/ 8 h 138"/>
                <a:gd name="T16" fmla="*/ 64 w 139"/>
                <a:gd name="T17" fmla="*/ 0 h 138"/>
                <a:gd name="T18" fmla="*/ 56 w 139"/>
                <a:gd name="T19" fmla="*/ 15 h 138"/>
                <a:gd name="T20" fmla="*/ 47 w 139"/>
                <a:gd name="T21" fmla="*/ 22 h 138"/>
                <a:gd name="T22" fmla="*/ 41 w 139"/>
                <a:gd name="T23" fmla="*/ 21 h 138"/>
                <a:gd name="T24" fmla="*/ 31 w 139"/>
                <a:gd name="T25" fmla="*/ 14 h 138"/>
                <a:gd name="T26" fmla="*/ 17 w 139"/>
                <a:gd name="T27" fmla="*/ 24 h 138"/>
                <a:gd name="T28" fmla="*/ 17 w 139"/>
                <a:gd name="T29" fmla="*/ 36 h 138"/>
                <a:gd name="T30" fmla="*/ 22 w 139"/>
                <a:gd name="T31" fmla="*/ 46 h 138"/>
                <a:gd name="T32" fmla="*/ 16 w 139"/>
                <a:gd name="T33" fmla="*/ 55 h 138"/>
                <a:gd name="T34" fmla="*/ 0 w 139"/>
                <a:gd name="T35" fmla="*/ 64 h 138"/>
                <a:gd name="T36" fmla="*/ 9 w 139"/>
                <a:gd name="T37" fmla="*/ 83 h 138"/>
                <a:gd name="T38" fmla="*/ 20 w 139"/>
                <a:gd name="T39" fmla="*/ 86 h 138"/>
                <a:gd name="T40" fmla="*/ 22 w 139"/>
                <a:gd name="T41" fmla="*/ 97 h 138"/>
                <a:gd name="T42" fmla="*/ 17 w 139"/>
                <a:gd name="T43" fmla="*/ 114 h 138"/>
                <a:gd name="T44" fmla="*/ 31 w 139"/>
                <a:gd name="T45" fmla="*/ 124 h 138"/>
                <a:gd name="T46" fmla="*/ 41 w 139"/>
                <a:gd name="T47" fmla="*/ 117 h 138"/>
                <a:gd name="T48" fmla="*/ 47 w 139"/>
                <a:gd name="T49" fmla="*/ 116 h 138"/>
                <a:gd name="T50" fmla="*/ 56 w 139"/>
                <a:gd name="T51" fmla="*/ 123 h 138"/>
                <a:gd name="T52" fmla="*/ 64 w 139"/>
                <a:gd name="T53" fmla="*/ 138 h 138"/>
                <a:gd name="T54" fmla="*/ 84 w 139"/>
                <a:gd name="T55" fmla="*/ 130 h 138"/>
                <a:gd name="T56" fmla="*/ 87 w 139"/>
                <a:gd name="T57" fmla="*/ 119 h 138"/>
                <a:gd name="T58" fmla="*/ 95 w 139"/>
                <a:gd name="T59" fmla="*/ 116 h 138"/>
                <a:gd name="T60" fmla="*/ 103 w 139"/>
                <a:gd name="T61" fmla="*/ 122 h 138"/>
                <a:gd name="T62" fmla="*/ 115 w 139"/>
                <a:gd name="T63" fmla="*/ 122 h 138"/>
                <a:gd name="T64" fmla="*/ 123 w 139"/>
                <a:gd name="T65" fmla="*/ 102 h 138"/>
                <a:gd name="T66" fmla="*/ 117 w 139"/>
                <a:gd name="T67" fmla="*/ 92 h 138"/>
                <a:gd name="T68" fmla="*/ 124 w 139"/>
                <a:gd name="T69" fmla="*/ 83 h 138"/>
                <a:gd name="T70" fmla="*/ 139 w 139"/>
                <a:gd name="T71" fmla="*/ 74 h 138"/>
                <a:gd name="T72" fmla="*/ 130 w 139"/>
                <a:gd name="T73" fmla="*/ 55 h 138"/>
                <a:gd name="T74" fmla="*/ 70 w 139"/>
                <a:gd name="T75" fmla="*/ 94 h 138"/>
                <a:gd name="T76" fmla="*/ 70 w 139"/>
                <a:gd name="T7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8">
                  <a:moveTo>
                    <a:pt x="130" y="55"/>
                  </a:moveTo>
                  <a:cubicBezTo>
                    <a:pt x="124" y="55"/>
                    <a:pt x="124" y="55"/>
                    <a:pt x="124" y="55"/>
                  </a:cubicBezTo>
                  <a:cubicBezTo>
                    <a:pt x="122" y="55"/>
                    <a:pt x="120" y="53"/>
                    <a:pt x="119" y="51"/>
                  </a:cubicBezTo>
                  <a:cubicBezTo>
                    <a:pt x="119" y="50"/>
                    <a:pt x="118" y="48"/>
                    <a:pt x="117" y="46"/>
                  </a:cubicBezTo>
                  <a:cubicBezTo>
                    <a:pt x="116" y="44"/>
                    <a:pt x="117" y="42"/>
                    <a:pt x="118" y="41"/>
                  </a:cubicBezTo>
                  <a:cubicBezTo>
                    <a:pt x="123" y="36"/>
                    <a:pt x="123" y="36"/>
                    <a:pt x="123" y="36"/>
                  </a:cubicBezTo>
                  <a:cubicBezTo>
                    <a:pt x="126" y="32"/>
                    <a:pt x="126" y="27"/>
                    <a:pt x="123" y="24"/>
                  </a:cubicBezTo>
                  <a:cubicBezTo>
                    <a:pt x="115" y="16"/>
                    <a:pt x="115" y="16"/>
                    <a:pt x="115" y="16"/>
                  </a:cubicBezTo>
                  <a:cubicBezTo>
                    <a:pt x="113" y="15"/>
                    <a:pt x="111" y="14"/>
                    <a:pt x="109" y="14"/>
                  </a:cubicBezTo>
                  <a:cubicBezTo>
                    <a:pt x="107" y="14"/>
                    <a:pt x="104" y="15"/>
                    <a:pt x="103" y="16"/>
                  </a:cubicBezTo>
                  <a:cubicBezTo>
                    <a:pt x="98" y="21"/>
                    <a:pt x="98" y="21"/>
                    <a:pt x="98" y="21"/>
                  </a:cubicBezTo>
                  <a:cubicBezTo>
                    <a:pt x="97" y="22"/>
                    <a:pt x="96" y="22"/>
                    <a:pt x="95" y="22"/>
                  </a:cubicBezTo>
                  <a:cubicBezTo>
                    <a:pt x="94" y="22"/>
                    <a:pt x="93" y="22"/>
                    <a:pt x="92" y="22"/>
                  </a:cubicBezTo>
                  <a:cubicBezTo>
                    <a:pt x="91" y="21"/>
                    <a:pt x="89" y="20"/>
                    <a:pt x="87" y="19"/>
                  </a:cubicBezTo>
                  <a:cubicBezTo>
                    <a:pt x="85" y="19"/>
                    <a:pt x="84" y="17"/>
                    <a:pt x="84" y="15"/>
                  </a:cubicBezTo>
                  <a:cubicBezTo>
                    <a:pt x="84" y="8"/>
                    <a:pt x="84" y="8"/>
                    <a:pt x="84" y="8"/>
                  </a:cubicBezTo>
                  <a:cubicBezTo>
                    <a:pt x="84" y="3"/>
                    <a:pt x="80" y="0"/>
                    <a:pt x="75" y="0"/>
                  </a:cubicBezTo>
                  <a:cubicBezTo>
                    <a:pt x="64" y="0"/>
                    <a:pt x="64" y="0"/>
                    <a:pt x="64" y="0"/>
                  </a:cubicBezTo>
                  <a:cubicBezTo>
                    <a:pt x="60" y="0"/>
                    <a:pt x="56" y="3"/>
                    <a:pt x="56" y="8"/>
                  </a:cubicBezTo>
                  <a:cubicBezTo>
                    <a:pt x="56" y="15"/>
                    <a:pt x="56" y="15"/>
                    <a:pt x="56" y="15"/>
                  </a:cubicBezTo>
                  <a:cubicBezTo>
                    <a:pt x="56" y="17"/>
                    <a:pt x="54" y="19"/>
                    <a:pt x="52" y="19"/>
                  </a:cubicBezTo>
                  <a:cubicBezTo>
                    <a:pt x="50" y="20"/>
                    <a:pt x="49" y="21"/>
                    <a:pt x="47" y="22"/>
                  </a:cubicBezTo>
                  <a:cubicBezTo>
                    <a:pt x="46" y="22"/>
                    <a:pt x="45" y="22"/>
                    <a:pt x="45" y="22"/>
                  </a:cubicBezTo>
                  <a:cubicBezTo>
                    <a:pt x="43" y="22"/>
                    <a:pt x="42" y="22"/>
                    <a:pt x="41" y="21"/>
                  </a:cubicBezTo>
                  <a:cubicBezTo>
                    <a:pt x="37" y="16"/>
                    <a:pt x="37" y="16"/>
                    <a:pt x="37" y="16"/>
                  </a:cubicBezTo>
                  <a:cubicBezTo>
                    <a:pt x="35" y="15"/>
                    <a:pt x="33" y="14"/>
                    <a:pt x="31" y="14"/>
                  </a:cubicBezTo>
                  <a:cubicBezTo>
                    <a:pt x="28" y="14"/>
                    <a:pt x="26" y="15"/>
                    <a:pt x="25" y="16"/>
                  </a:cubicBezTo>
                  <a:cubicBezTo>
                    <a:pt x="17" y="24"/>
                    <a:pt x="17" y="24"/>
                    <a:pt x="17" y="24"/>
                  </a:cubicBezTo>
                  <a:cubicBezTo>
                    <a:pt x="15" y="25"/>
                    <a:pt x="14" y="28"/>
                    <a:pt x="14" y="30"/>
                  </a:cubicBezTo>
                  <a:cubicBezTo>
                    <a:pt x="14" y="32"/>
                    <a:pt x="15" y="34"/>
                    <a:pt x="17" y="36"/>
                  </a:cubicBezTo>
                  <a:cubicBezTo>
                    <a:pt x="22" y="41"/>
                    <a:pt x="22" y="41"/>
                    <a:pt x="22" y="41"/>
                  </a:cubicBezTo>
                  <a:cubicBezTo>
                    <a:pt x="23" y="42"/>
                    <a:pt x="23" y="44"/>
                    <a:pt x="22" y="46"/>
                  </a:cubicBezTo>
                  <a:cubicBezTo>
                    <a:pt x="21" y="48"/>
                    <a:pt x="21" y="50"/>
                    <a:pt x="20" y="51"/>
                  </a:cubicBezTo>
                  <a:cubicBezTo>
                    <a:pt x="19" y="53"/>
                    <a:pt x="17" y="55"/>
                    <a:pt x="16" y="55"/>
                  </a:cubicBezTo>
                  <a:cubicBezTo>
                    <a:pt x="9" y="55"/>
                    <a:pt x="9" y="55"/>
                    <a:pt x="9" y="55"/>
                  </a:cubicBezTo>
                  <a:cubicBezTo>
                    <a:pt x="4" y="55"/>
                    <a:pt x="0" y="59"/>
                    <a:pt x="0" y="64"/>
                  </a:cubicBezTo>
                  <a:cubicBezTo>
                    <a:pt x="0" y="74"/>
                    <a:pt x="0" y="74"/>
                    <a:pt x="0" y="74"/>
                  </a:cubicBezTo>
                  <a:cubicBezTo>
                    <a:pt x="0" y="79"/>
                    <a:pt x="4" y="83"/>
                    <a:pt x="9" y="83"/>
                  </a:cubicBezTo>
                  <a:cubicBezTo>
                    <a:pt x="16" y="83"/>
                    <a:pt x="16" y="83"/>
                    <a:pt x="16" y="83"/>
                  </a:cubicBezTo>
                  <a:cubicBezTo>
                    <a:pt x="17" y="83"/>
                    <a:pt x="19" y="84"/>
                    <a:pt x="20" y="86"/>
                  </a:cubicBezTo>
                  <a:cubicBezTo>
                    <a:pt x="21" y="88"/>
                    <a:pt x="21" y="90"/>
                    <a:pt x="22" y="92"/>
                  </a:cubicBezTo>
                  <a:cubicBezTo>
                    <a:pt x="23" y="93"/>
                    <a:pt x="23" y="96"/>
                    <a:pt x="22" y="97"/>
                  </a:cubicBezTo>
                  <a:cubicBezTo>
                    <a:pt x="17" y="102"/>
                    <a:pt x="17" y="102"/>
                    <a:pt x="17" y="102"/>
                  </a:cubicBezTo>
                  <a:cubicBezTo>
                    <a:pt x="14" y="105"/>
                    <a:pt x="14" y="111"/>
                    <a:pt x="17" y="114"/>
                  </a:cubicBezTo>
                  <a:cubicBezTo>
                    <a:pt x="25" y="122"/>
                    <a:pt x="25" y="122"/>
                    <a:pt x="25" y="122"/>
                  </a:cubicBezTo>
                  <a:cubicBezTo>
                    <a:pt x="26" y="123"/>
                    <a:pt x="28" y="124"/>
                    <a:pt x="31" y="124"/>
                  </a:cubicBezTo>
                  <a:cubicBezTo>
                    <a:pt x="33" y="124"/>
                    <a:pt x="35" y="123"/>
                    <a:pt x="37" y="122"/>
                  </a:cubicBezTo>
                  <a:cubicBezTo>
                    <a:pt x="41" y="117"/>
                    <a:pt x="41" y="117"/>
                    <a:pt x="41" y="117"/>
                  </a:cubicBezTo>
                  <a:cubicBezTo>
                    <a:pt x="42" y="116"/>
                    <a:pt x="43" y="116"/>
                    <a:pt x="45" y="116"/>
                  </a:cubicBezTo>
                  <a:cubicBezTo>
                    <a:pt x="46" y="116"/>
                    <a:pt x="46" y="116"/>
                    <a:pt x="47" y="116"/>
                  </a:cubicBezTo>
                  <a:cubicBezTo>
                    <a:pt x="49" y="117"/>
                    <a:pt x="50" y="118"/>
                    <a:pt x="52" y="119"/>
                  </a:cubicBezTo>
                  <a:cubicBezTo>
                    <a:pt x="54" y="119"/>
                    <a:pt x="56" y="121"/>
                    <a:pt x="56" y="123"/>
                  </a:cubicBezTo>
                  <a:cubicBezTo>
                    <a:pt x="56" y="130"/>
                    <a:pt x="56" y="130"/>
                    <a:pt x="56" y="130"/>
                  </a:cubicBezTo>
                  <a:cubicBezTo>
                    <a:pt x="56" y="134"/>
                    <a:pt x="60" y="138"/>
                    <a:pt x="64" y="138"/>
                  </a:cubicBezTo>
                  <a:cubicBezTo>
                    <a:pt x="75" y="138"/>
                    <a:pt x="75" y="138"/>
                    <a:pt x="75" y="138"/>
                  </a:cubicBezTo>
                  <a:cubicBezTo>
                    <a:pt x="80" y="138"/>
                    <a:pt x="84" y="134"/>
                    <a:pt x="84" y="130"/>
                  </a:cubicBezTo>
                  <a:cubicBezTo>
                    <a:pt x="84" y="123"/>
                    <a:pt x="84" y="123"/>
                    <a:pt x="84" y="123"/>
                  </a:cubicBezTo>
                  <a:cubicBezTo>
                    <a:pt x="84" y="121"/>
                    <a:pt x="85" y="119"/>
                    <a:pt x="87" y="119"/>
                  </a:cubicBezTo>
                  <a:cubicBezTo>
                    <a:pt x="89" y="118"/>
                    <a:pt x="91" y="117"/>
                    <a:pt x="92" y="116"/>
                  </a:cubicBezTo>
                  <a:cubicBezTo>
                    <a:pt x="93" y="116"/>
                    <a:pt x="94" y="116"/>
                    <a:pt x="95" y="116"/>
                  </a:cubicBezTo>
                  <a:cubicBezTo>
                    <a:pt x="96" y="116"/>
                    <a:pt x="97" y="116"/>
                    <a:pt x="98" y="117"/>
                  </a:cubicBezTo>
                  <a:cubicBezTo>
                    <a:pt x="103" y="122"/>
                    <a:pt x="103" y="122"/>
                    <a:pt x="103" y="122"/>
                  </a:cubicBezTo>
                  <a:cubicBezTo>
                    <a:pt x="104" y="123"/>
                    <a:pt x="107" y="124"/>
                    <a:pt x="109" y="124"/>
                  </a:cubicBezTo>
                  <a:cubicBezTo>
                    <a:pt x="111" y="124"/>
                    <a:pt x="113" y="123"/>
                    <a:pt x="115" y="122"/>
                  </a:cubicBezTo>
                  <a:cubicBezTo>
                    <a:pt x="123" y="114"/>
                    <a:pt x="123" y="114"/>
                    <a:pt x="123" y="114"/>
                  </a:cubicBezTo>
                  <a:cubicBezTo>
                    <a:pt x="126" y="111"/>
                    <a:pt x="126" y="105"/>
                    <a:pt x="123" y="102"/>
                  </a:cubicBezTo>
                  <a:cubicBezTo>
                    <a:pt x="118" y="97"/>
                    <a:pt x="118" y="97"/>
                    <a:pt x="118" y="97"/>
                  </a:cubicBezTo>
                  <a:cubicBezTo>
                    <a:pt x="117" y="96"/>
                    <a:pt x="116" y="93"/>
                    <a:pt x="117" y="92"/>
                  </a:cubicBezTo>
                  <a:cubicBezTo>
                    <a:pt x="118" y="90"/>
                    <a:pt x="119" y="88"/>
                    <a:pt x="119" y="86"/>
                  </a:cubicBezTo>
                  <a:cubicBezTo>
                    <a:pt x="120" y="84"/>
                    <a:pt x="122" y="83"/>
                    <a:pt x="124" y="83"/>
                  </a:cubicBezTo>
                  <a:cubicBezTo>
                    <a:pt x="130" y="83"/>
                    <a:pt x="130" y="83"/>
                    <a:pt x="130" y="83"/>
                  </a:cubicBezTo>
                  <a:cubicBezTo>
                    <a:pt x="135" y="83"/>
                    <a:pt x="139" y="79"/>
                    <a:pt x="139" y="74"/>
                  </a:cubicBezTo>
                  <a:cubicBezTo>
                    <a:pt x="139" y="64"/>
                    <a:pt x="139" y="64"/>
                    <a:pt x="139" y="64"/>
                  </a:cubicBezTo>
                  <a:cubicBezTo>
                    <a:pt x="139" y="59"/>
                    <a:pt x="135" y="55"/>
                    <a:pt x="130" y="55"/>
                  </a:cubicBezTo>
                  <a:close/>
                  <a:moveTo>
                    <a:pt x="95" y="69"/>
                  </a:moveTo>
                  <a:cubicBezTo>
                    <a:pt x="95" y="83"/>
                    <a:pt x="83" y="94"/>
                    <a:pt x="70" y="94"/>
                  </a:cubicBezTo>
                  <a:cubicBezTo>
                    <a:pt x="56" y="94"/>
                    <a:pt x="45" y="83"/>
                    <a:pt x="45" y="69"/>
                  </a:cubicBezTo>
                  <a:cubicBezTo>
                    <a:pt x="45" y="55"/>
                    <a:pt x="56" y="44"/>
                    <a:pt x="70" y="44"/>
                  </a:cubicBezTo>
                  <a:cubicBezTo>
                    <a:pt x="83" y="44"/>
                    <a:pt x="95" y="55"/>
                    <a:pt x="95" y="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4" name="Freeform 72">
              <a:extLst>
                <a:ext uri="{FF2B5EF4-FFF2-40B4-BE49-F238E27FC236}">
                  <a16:creationId xmlns:a16="http://schemas.microsoft.com/office/drawing/2014/main" id="{1F69C086-AADB-9C60-476D-95367311B610}"/>
                </a:ext>
              </a:extLst>
            </p:cNvPr>
            <p:cNvSpPr>
              <a:spLocks noEditPoints="1"/>
            </p:cNvSpPr>
            <p:nvPr/>
          </p:nvSpPr>
          <p:spPr bwMode="auto">
            <a:xfrm>
              <a:off x="4120" y="1403"/>
              <a:ext cx="108" cy="108"/>
            </a:xfrm>
            <a:custGeom>
              <a:avLst/>
              <a:gdLst>
                <a:gd name="T0" fmla="*/ 63 w 72"/>
                <a:gd name="T1" fmla="*/ 45 h 72"/>
                <a:gd name="T2" fmla="*/ 72 w 72"/>
                <a:gd name="T3" fmla="*/ 39 h 72"/>
                <a:gd name="T4" fmla="*/ 67 w 72"/>
                <a:gd name="T5" fmla="*/ 28 h 72"/>
                <a:gd name="T6" fmla="*/ 62 w 72"/>
                <a:gd name="T7" fmla="*/ 27 h 72"/>
                <a:gd name="T8" fmla="*/ 61 w 72"/>
                <a:gd name="T9" fmla="*/ 23 h 72"/>
                <a:gd name="T10" fmla="*/ 64 w 72"/>
                <a:gd name="T11" fmla="*/ 13 h 72"/>
                <a:gd name="T12" fmla="*/ 56 w 72"/>
                <a:gd name="T13" fmla="*/ 7 h 72"/>
                <a:gd name="T14" fmla="*/ 49 w 72"/>
                <a:gd name="T15" fmla="*/ 11 h 72"/>
                <a:gd name="T16" fmla="*/ 48 w 72"/>
                <a:gd name="T17" fmla="*/ 11 h 72"/>
                <a:gd name="T18" fmla="*/ 45 w 72"/>
                <a:gd name="T19" fmla="*/ 9 h 72"/>
                <a:gd name="T20" fmla="*/ 39 w 72"/>
                <a:gd name="T21" fmla="*/ 0 h 72"/>
                <a:gd name="T22" fmla="*/ 28 w 72"/>
                <a:gd name="T23" fmla="*/ 6 h 72"/>
                <a:gd name="T24" fmla="*/ 27 w 72"/>
                <a:gd name="T25" fmla="*/ 10 h 72"/>
                <a:gd name="T26" fmla="*/ 24 w 72"/>
                <a:gd name="T27" fmla="*/ 12 h 72"/>
                <a:gd name="T28" fmla="*/ 21 w 72"/>
                <a:gd name="T29" fmla="*/ 9 h 72"/>
                <a:gd name="T30" fmla="*/ 13 w 72"/>
                <a:gd name="T31" fmla="*/ 9 h 72"/>
                <a:gd name="T32" fmla="*/ 9 w 72"/>
                <a:gd name="T33" fmla="*/ 21 h 72"/>
                <a:gd name="T34" fmla="*/ 11 w 72"/>
                <a:gd name="T35" fmla="*/ 24 h 72"/>
                <a:gd name="T36" fmla="*/ 9 w 72"/>
                <a:gd name="T37" fmla="*/ 28 h 72"/>
                <a:gd name="T38" fmla="*/ 0 w 72"/>
                <a:gd name="T39" fmla="*/ 34 h 72"/>
                <a:gd name="T40" fmla="*/ 6 w 72"/>
                <a:gd name="T41" fmla="*/ 45 h 72"/>
                <a:gd name="T42" fmla="*/ 10 w 72"/>
                <a:gd name="T43" fmla="*/ 46 h 72"/>
                <a:gd name="T44" fmla="*/ 11 w 72"/>
                <a:gd name="T45" fmla="*/ 50 h 72"/>
                <a:gd name="T46" fmla="*/ 7 w 72"/>
                <a:gd name="T47" fmla="*/ 56 h 72"/>
                <a:gd name="T48" fmla="*/ 13 w 72"/>
                <a:gd name="T49" fmla="*/ 64 h 72"/>
                <a:gd name="T50" fmla="*/ 21 w 72"/>
                <a:gd name="T51" fmla="*/ 64 h 72"/>
                <a:gd name="T52" fmla="*/ 24 w 72"/>
                <a:gd name="T53" fmla="*/ 61 h 72"/>
                <a:gd name="T54" fmla="*/ 27 w 72"/>
                <a:gd name="T55" fmla="*/ 63 h 72"/>
                <a:gd name="T56" fmla="*/ 28 w 72"/>
                <a:gd name="T57" fmla="*/ 67 h 72"/>
                <a:gd name="T58" fmla="*/ 39 w 72"/>
                <a:gd name="T59" fmla="*/ 72 h 72"/>
                <a:gd name="T60" fmla="*/ 45 w 72"/>
                <a:gd name="T61" fmla="*/ 63 h 72"/>
                <a:gd name="T62" fmla="*/ 48 w 72"/>
                <a:gd name="T63" fmla="*/ 61 h 72"/>
                <a:gd name="T64" fmla="*/ 49 w 72"/>
                <a:gd name="T65" fmla="*/ 61 h 72"/>
                <a:gd name="T66" fmla="*/ 56 w 72"/>
                <a:gd name="T67" fmla="*/ 65 h 72"/>
                <a:gd name="T68" fmla="*/ 64 w 72"/>
                <a:gd name="T69" fmla="*/ 60 h 72"/>
                <a:gd name="T70" fmla="*/ 61 w 72"/>
                <a:gd name="T71" fmla="*/ 50 h 72"/>
                <a:gd name="T72" fmla="*/ 62 w 72"/>
                <a:gd name="T73" fmla="*/ 46 h 72"/>
                <a:gd name="T74" fmla="*/ 36 w 72"/>
                <a:gd name="T75" fmla="*/ 47 h 72"/>
                <a:gd name="T76" fmla="*/ 36 w 72"/>
                <a:gd name="T77"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2" y="46"/>
                  </a:moveTo>
                  <a:cubicBezTo>
                    <a:pt x="62" y="45"/>
                    <a:pt x="63" y="45"/>
                    <a:pt x="63" y="45"/>
                  </a:cubicBezTo>
                  <a:cubicBezTo>
                    <a:pt x="67" y="45"/>
                    <a:pt x="67" y="45"/>
                    <a:pt x="67" y="45"/>
                  </a:cubicBezTo>
                  <a:cubicBezTo>
                    <a:pt x="70" y="45"/>
                    <a:pt x="72" y="42"/>
                    <a:pt x="72" y="39"/>
                  </a:cubicBezTo>
                  <a:cubicBezTo>
                    <a:pt x="72" y="34"/>
                    <a:pt x="72" y="34"/>
                    <a:pt x="72" y="34"/>
                  </a:cubicBezTo>
                  <a:cubicBezTo>
                    <a:pt x="72" y="31"/>
                    <a:pt x="70" y="28"/>
                    <a:pt x="67" y="28"/>
                  </a:cubicBezTo>
                  <a:cubicBezTo>
                    <a:pt x="63" y="28"/>
                    <a:pt x="63" y="28"/>
                    <a:pt x="63" y="28"/>
                  </a:cubicBezTo>
                  <a:cubicBezTo>
                    <a:pt x="63" y="28"/>
                    <a:pt x="62" y="28"/>
                    <a:pt x="62" y="27"/>
                  </a:cubicBezTo>
                  <a:cubicBezTo>
                    <a:pt x="62" y="26"/>
                    <a:pt x="62" y="25"/>
                    <a:pt x="61" y="24"/>
                  </a:cubicBezTo>
                  <a:cubicBezTo>
                    <a:pt x="61" y="24"/>
                    <a:pt x="61" y="23"/>
                    <a:pt x="61" y="23"/>
                  </a:cubicBezTo>
                  <a:cubicBezTo>
                    <a:pt x="64" y="21"/>
                    <a:pt x="64" y="21"/>
                    <a:pt x="64" y="21"/>
                  </a:cubicBezTo>
                  <a:cubicBezTo>
                    <a:pt x="66" y="19"/>
                    <a:pt x="66" y="15"/>
                    <a:pt x="64" y="13"/>
                  </a:cubicBezTo>
                  <a:cubicBezTo>
                    <a:pt x="60" y="9"/>
                    <a:pt x="60" y="9"/>
                    <a:pt x="60" y="9"/>
                  </a:cubicBezTo>
                  <a:cubicBezTo>
                    <a:pt x="59" y="8"/>
                    <a:pt x="57" y="7"/>
                    <a:pt x="56" y="7"/>
                  </a:cubicBezTo>
                  <a:cubicBezTo>
                    <a:pt x="54" y="7"/>
                    <a:pt x="53" y="8"/>
                    <a:pt x="52" y="9"/>
                  </a:cubicBezTo>
                  <a:cubicBezTo>
                    <a:pt x="49" y="11"/>
                    <a:pt x="49" y="11"/>
                    <a:pt x="49" y="11"/>
                  </a:cubicBezTo>
                  <a:cubicBezTo>
                    <a:pt x="49" y="11"/>
                    <a:pt x="49" y="12"/>
                    <a:pt x="49" y="12"/>
                  </a:cubicBezTo>
                  <a:cubicBezTo>
                    <a:pt x="49" y="12"/>
                    <a:pt x="48" y="12"/>
                    <a:pt x="48" y="11"/>
                  </a:cubicBezTo>
                  <a:cubicBezTo>
                    <a:pt x="47" y="11"/>
                    <a:pt x="46" y="11"/>
                    <a:pt x="45" y="10"/>
                  </a:cubicBezTo>
                  <a:cubicBezTo>
                    <a:pt x="45" y="10"/>
                    <a:pt x="45" y="10"/>
                    <a:pt x="45" y="9"/>
                  </a:cubicBezTo>
                  <a:cubicBezTo>
                    <a:pt x="45" y="6"/>
                    <a:pt x="45" y="6"/>
                    <a:pt x="45" y="6"/>
                  </a:cubicBezTo>
                  <a:cubicBezTo>
                    <a:pt x="45" y="3"/>
                    <a:pt x="42" y="0"/>
                    <a:pt x="39" y="0"/>
                  </a:cubicBezTo>
                  <a:cubicBezTo>
                    <a:pt x="33" y="0"/>
                    <a:pt x="33" y="0"/>
                    <a:pt x="33" y="0"/>
                  </a:cubicBezTo>
                  <a:cubicBezTo>
                    <a:pt x="30" y="0"/>
                    <a:pt x="28" y="3"/>
                    <a:pt x="28" y="6"/>
                  </a:cubicBezTo>
                  <a:cubicBezTo>
                    <a:pt x="28" y="9"/>
                    <a:pt x="28" y="9"/>
                    <a:pt x="28" y="9"/>
                  </a:cubicBezTo>
                  <a:cubicBezTo>
                    <a:pt x="28" y="10"/>
                    <a:pt x="27" y="10"/>
                    <a:pt x="27" y="10"/>
                  </a:cubicBezTo>
                  <a:cubicBezTo>
                    <a:pt x="26" y="11"/>
                    <a:pt x="25" y="11"/>
                    <a:pt x="24" y="11"/>
                  </a:cubicBezTo>
                  <a:cubicBezTo>
                    <a:pt x="24" y="12"/>
                    <a:pt x="24" y="12"/>
                    <a:pt x="24" y="12"/>
                  </a:cubicBezTo>
                  <a:cubicBezTo>
                    <a:pt x="23" y="12"/>
                    <a:pt x="23" y="11"/>
                    <a:pt x="23" y="11"/>
                  </a:cubicBezTo>
                  <a:cubicBezTo>
                    <a:pt x="21" y="9"/>
                    <a:pt x="21" y="9"/>
                    <a:pt x="21" y="9"/>
                  </a:cubicBezTo>
                  <a:cubicBezTo>
                    <a:pt x="20" y="8"/>
                    <a:pt x="18" y="7"/>
                    <a:pt x="17" y="7"/>
                  </a:cubicBezTo>
                  <a:cubicBezTo>
                    <a:pt x="15" y="7"/>
                    <a:pt x="14" y="8"/>
                    <a:pt x="13" y="9"/>
                  </a:cubicBezTo>
                  <a:cubicBezTo>
                    <a:pt x="9" y="13"/>
                    <a:pt x="9" y="13"/>
                    <a:pt x="9" y="13"/>
                  </a:cubicBezTo>
                  <a:cubicBezTo>
                    <a:pt x="7" y="15"/>
                    <a:pt x="7" y="19"/>
                    <a:pt x="9" y="21"/>
                  </a:cubicBezTo>
                  <a:cubicBezTo>
                    <a:pt x="11" y="23"/>
                    <a:pt x="11" y="23"/>
                    <a:pt x="11" y="23"/>
                  </a:cubicBezTo>
                  <a:cubicBezTo>
                    <a:pt x="11" y="23"/>
                    <a:pt x="11" y="24"/>
                    <a:pt x="11" y="24"/>
                  </a:cubicBezTo>
                  <a:cubicBezTo>
                    <a:pt x="11" y="25"/>
                    <a:pt x="10" y="26"/>
                    <a:pt x="10" y="27"/>
                  </a:cubicBezTo>
                  <a:cubicBezTo>
                    <a:pt x="10" y="28"/>
                    <a:pt x="9" y="28"/>
                    <a:pt x="9" y="28"/>
                  </a:cubicBezTo>
                  <a:cubicBezTo>
                    <a:pt x="6" y="28"/>
                    <a:pt x="6" y="28"/>
                    <a:pt x="6" y="28"/>
                  </a:cubicBezTo>
                  <a:cubicBezTo>
                    <a:pt x="3" y="28"/>
                    <a:pt x="0" y="31"/>
                    <a:pt x="0" y="34"/>
                  </a:cubicBezTo>
                  <a:cubicBezTo>
                    <a:pt x="0" y="39"/>
                    <a:pt x="0" y="39"/>
                    <a:pt x="0" y="39"/>
                  </a:cubicBezTo>
                  <a:cubicBezTo>
                    <a:pt x="0" y="42"/>
                    <a:pt x="3" y="45"/>
                    <a:pt x="6" y="45"/>
                  </a:cubicBezTo>
                  <a:cubicBezTo>
                    <a:pt x="9" y="45"/>
                    <a:pt x="9" y="45"/>
                    <a:pt x="9" y="45"/>
                  </a:cubicBezTo>
                  <a:cubicBezTo>
                    <a:pt x="9" y="45"/>
                    <a:pt x="10" y="45"/>
                    <a:pt x="10" y="46"/>
                  </a:cubicBezTo>
                  <a:cubicBezTo>
                    <a:pt x="10" y="47"/>
                    <a:pt x="11" y="48"/>
                    <a:pt x="11" y="48"/>
                  </a:cubicBezTo>
                  <a:cubicBezTo>
                    <a:pt x="11" y="49"/>
                    <a:pt x="11" y="49"/>
                    <a:pt x="11" y="50"/>
                  </a:cubicBezTo>
                  <a:cubicBezTo>
                    <a:pt x="9" y="52"/>
                    <a:pt x="9" y="52"/>
                    <a:pt x="9" y="52"/>
                  </a:cubicBezTo>
                  <a:cubicBezTo>
                    <a:pt x="8" y="53"/>
                    <a:pt x="7" y="54"/>
                    <a:pt x="7" y="56"/>
                  </a:cubicBezTo>
                  <a:cubicBezTo>
                    <a:pt x="7" y="58"/>
                    <a:pt x="8" y="59"/>
                    <a:pt x="9" y="60"/>
                  </a:cubicBezTo>
                  <a:cubicBezTo>
                    <a:pt x="13" y="64"/>
                    <a:pt x="13" y="64"/>
                    <a:pt x="13" y="64"/>
                  </a:cubicBezTo>
                  <a:cubicBezTo>
                    <a:pt x="14" y="65"/>
                    <a:pt x="15" y="65"/>
                    <a:pt x="17" y="65"/>
                  </a:cubicBezTo>
                  <a:cubicBezTo>
                    <a:pt x="18" y="65"/>
                    <a:pt x="20" y="65"/>
                    <a:pt x="21" y="64"/>
                  </a:cubicBezTo>
                  <a:cubicBezTo>
                    <a:pt x="23" y="61"/>
                    <a:pt x="23" y="61"/>
                    <a:pt x="23" y="61"/>
                  </a:cubicBezTo>
                  <a:cubicBezTo>
                    <a:pt x="23" y="61"/>
                    <a:pt x="23" y="61"/>
                    <a:pt x="24" y="61"/>
                  </a:cubicBezTo>
                  <a:cubicBezTo>
                    <a:pt x="24" y="61"/>
                    <a:pt x="24" y="61"/>
                    <a:pt x="24" y="61"/>
                  </a:cubicBezTo>
                  <a:cubicBezTo>
                    <a:pt x="25" y="62"/>
                    <a:pt x="26" y="62"/>
                    <a:pt x="27" y="63"/>
                  </a:cubicBezTo>
                  <a:cubicBezTo>
                    <a:pt x="27" y="63"/>
                    <a:pt x="28" y="63"/>
                    <a:pt x="28" y="63"/>
                  </a:cubicBezTo>
                  <a:cubicBezTo>
                    <a:pt x="28" y="67"/>
                    <a:pt x="28" y="67"/>
                    <a:pt x="28" y="67"/>
                  </a:cubicBezTo>
                  <a:cubicBezTo>
                    <a:pt x="28" y="70"/>
                    <a:pt x="30" y="72"/>
                    <a:pt x="33" y="72"/>
                  </a:cubicBezTo>
                  <a:cubicBezTo>
                    <a:pt x="39" y="72"/>
                    <a:pt x="39" y="72"/>
                    <a:pt x="39" y="72"/>
                  </a:cubicBezTo>
                  <a:cubicBezTo>
                    <a:pt x="42" y="72"/>
                    <a:pt x="45" y="70"/>
                    <a:pt x="45" y="67"/>
                  </a:cubicBezTo>
                  <a:cubicBezTo>
                    <a:pt x="45" y="63"/>
                    <a:pt x="45" y="63"/>
                    <a:pt x="45" y="63"/>
                  </a:cubicBezTo>
                  <a:cubicBezTo>
                    <a:pt x="45" y="63"/>
                    <a:pt x="45" y="63"/>
                    <a:pt x="45" y="63"/>
                  </a:cubicBezTo>
                  <a:cubicBezTo>
                    <a:pt x="46" y="62"/>
                    <a:pt x="47" y="62"/>
                    <a:pt x="48" y="61"/>
                  </a:cubicBezTo>
                  <a:cubicBezTo>
                    <a:pt x="48" y="61"/>
                    <a:pt x="49" y="61"/>
                    <a:pt x="49" y="61"/>
                  </a:cubicBezTo>
                  <a:cubicBezTo>
                    <a:pt x="49" y="61"/>
                    <a:pt x="49" y="61"/>
                    <a:pt x="49" y="61"/>
                  </a:cubicBezTo>
                  <a:cubicBezTo>
                    <a:pt x="52" y="64"/>
                    <a:pt x="52" y="64"/>
                    <a:pt x="52" y="64"/>
                  </a:cubicBezTo>
                  <a:cubicBezTo>
                    <a:pt x="53" y="65"/>
                    <a:pt x="54" y="65"/>
                    <a:pt x="56" y="65"/>
                  </a:cubicBezTo>
                  <a:cubicBezTo>
                    <a:pt x="57" y="65"/>
                    <a:pt x="59" y="65"/>
                    <a:pt x="60" y="64"/>
                  </a:cubicBezTo>
                  <a:cubicBezTo>
                    <a:pt x="64" y="60"/>
                    <a:pt x="64" y="60"/>
                    <a:pt x="64" y="60"/>
                  </a:cubicBezTo>
                  <a:cubicBezTo>
                    <a:pt x="66" y="58"/>
                    <a:pt x="66" y="54"/>
                    <a:pt x="64" y="52"/>
                  </a:cubicBezTo>
                  <a:cubicBezTo>
                    <a:pt x="61" y="50"/>
                    <a:pt x="61" y="50"/>
                    <a:pt x="61" y="50"/>
                  </a:cubicBezTo>
                  <a:cubicBezTo>
                    <a:pt x="61" y="49"/>
                    <a:pt x="61" y="49"/>
                    <a:pt x="61" y="48"/>
                  </a:cubicBezTo>
                  <a:cubicBezTo>
                    <a:pt x="62" y="47"/>
                    <a:pt x="62" y="47"/>
                    <a:pt x="62" y="46"/>
                  </a:cubicBezTo>
                  <a:close/>
                  <a:moveTo>
                    <a:pt x="47" y="36"/>
                  </a:moveTo>
                  <a:cubicBezTo>
                    <a:pt x="47" y="43"/>
                    <a:pt x="42" y="47"/>
                    <a:pt x="36" y="47"/>
                  </a:cubicBezTo>
                  <a:cubicBezTo>
                    <a:pt x="30" y="47"/>
                    <a:pt x="25" y="43"/>
                    <a:pt x="25" y="36"/>
                  </a:cubicBezTo>
                  <a:cubicBezTo>
                    <a:pt x="25" y="30"/>
                    <a:pt x="30" y="25"/>
                    <a:pt x="36" y="25"/>
                  </a:cubicBezTo>
                  <a:cubicBezTo>
                    <a:pt x="42" y="25"/>
                    <a:pt x="47" y="30"/>
                    <a:pt x="47" y="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5" name="Freeform 73">
              <a:extLst>
                <a:ext uri="{FF2B5EF4-FFF2-40B4-BE49-F238E27FC236}">
                  <a16:creationId xmlns:a16="http://schemas.microsoft.com/office/drawing/2014/main" id="{1EDA6CE4-F537-8D03-14C0-2C5FD5016B2C}"/>
                </a:ext>
              </a:extLst>
            </p:cNvPr>
            <p:cNvSpPr>
              <a:spLocks noEditPoints="1"/>
            </p:cNvSpPr>
            <p:nvPr/>
          </p:nvSpPr>
          <p:spPr bwMode="auto">
            <a:xfrm>
              <a:off x="2845" y="3282"/>
              <a:ext cx="144" cy="144"/>
            </a:xfrm>
            <a:custGeom>
              <a:avLst/>
              <a:gdLst>
                <a:gd name="T0" fmla="*/ 96 w 96"/>
                <a:gd name="T1" fmla="*/ 48 h 96"/>
                <a:gd name="T2" fmla="*/ 48 w 96"/>
                <a:gd name="T3" fmla="*/ 0 h 96"/>
                <a:gd name="T4" fmla="*/ 0 w 96"/>
                <a:gd name="T5" fmla="*/ 48 h 96"/>
                <a:gd name="T6" fmla="*/ 48 w 96"/>
                <a:gd name="T7" fmla="*/ 96 h 96"/>
                <a:gd name="T8" fmla="*/ 54 w 96"/>
                <a:gd name="T9" fmla="*/ 96 h 96"/>
                <a:gd name="T10" fmla="*/ 60 w 96"/>
                <a:gd name="T11" fmla="*/ 90 h 96"/>
                <a:gd name="T12" fmla="*/ 54 w 96"/>
                <a:gd name="T13" fmla="*/ 84 h 96"/>
                <a:gd name="T14" fmla="*/ 48 w 96"/>
                <a:gd name="T15" fmla="*/ 84 h 96"/>
                <a:gd name="T16" fmla="*/ 12 w 96"/>
                <a:gd name="T17" fmla="*/ 48 h 96"/>
                <a:gd name="T18" fmla="*/ 48 w 96"/>
                <a:gd name="T19" fmla="*/ 12 h 96"/>
                <a:gd name="T20" fmla="*/ 84 w 96"/>
                <a:gd name="T21" fmla="*/ 48 h 96"/>
                <a:gd name="T22" fmla="*/ 84 w 96"/>
                <a:gd name="T23" fmla="*/ 66 h 96"/>
                <a:gd name="T24" fmla="*/ 78 w 96"/>
                <a:gd name="T25" fmla="*/ 72 h 96"/>
                <a:gd name="T26" fmla="*/ 72 w 96"/>
                <a:gd name="T27" fmla="*/ 66 h 96"/>
                <a:gd name="T28" fmla="*/ 72 w 96"/>
                <a:gd name="T29" fmla="*/ 48 h 96"/>
                <a:gd name="T30" fmla="*/ 48 w 96"/>
                <a:gd name="T31" fmla="*/ 24 h 96"/>
                <a:gd name="T32" fmla="*/ 24 w 96"/>
                <a:gd name="T33" fmla="*/ 48 h 96"/>
                <a:gd name="T34" fmla="*/ 48 w 96"/>
                <a:gd name="T35" fmla="*/ 72 h 96"/>
                <a:gd name="T36" fmla="*/ 60 w 96"/>
                <a:gd name="T37" fmla="*/ 68 h 96"/>
                <a:gd name="T38" fmla="*/ 78 w 96"/>
                <a:gd name="T39" fmla="*/ 84 h 96"/>
                <a:gd name="T40" fmla="*/ 96 w 96"/>
                <a:gd name="T41" fmla="*/ 66 h 96"/>
                <a:gd name="T42" fmla="*/ 96 w 96"/>
                <a:gd name="T43" fmla="*/ 48 h 96"/>
                <a:gd name="T44" fmla="*/ 48 w 96"/>
                <a:gd name="T45" fmla="*/ 60 h 96"/>
                <a:gd name="T46" fmla="*/ 36 w 96"/>
                <a:gd name="T47" fmla="*/ 48 h 96"/>
                <a:gd name="T48" fmla="*/ 48 w 96"/>
                <a:gd name="T49" fmla="*/ 36 h 96"/>
                <a:gd name="T50" fmla="*/ 60 w 96"/>
                <a:gd name="T51" fmla="*/ 48 h 96"/>
                <a:gd name="T52" fmla="*/ 48 w 96"/>
                <a:gd name="T53"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96">
                  <a:moveTo>
                    <a:pt x="96" y="48"/>
                  </a:moveTo>
                  <a:cubicBezTo>
                    <a:pt x="96" y="21"/>
                    <a:pt x="75" y="0"/>
                    <a:pt x="48" y="0"/>
                  </a:cubicBezTo>
                  <a:cubicBezTo>
                    <a:pt x="22" y="0"/>
                    <a:pt x="0" y="21"/>
                    <a:pt x="0" y="48"/>
                  </a:cubicBezTo>
                  <a:cubicBezTo>
                    <a:pt x="0" y="74"/>
                    <a:pt x="22" y="96"/>
                    <a:pt x="48" y="96"/>
                  </a:cubicBezTo>
                  <a:cubicBezTo>
                    <a:pt x="54" y="96"/>
                    <a:pt x="54" y="96"/>
                    <a:pt x="54" y="96"/>
                  </a:cubicBezTo>
                  <a:cubicBezTo>
                    <a:pt x="57" y="96"/>
                    <a:pt x="60" y="93"/>
                    <a:pt x="60" y="90"/>
                  </a:cubicBezTo>
                  <a:cubicBezTo>
                    <a:pt x="60" y="86"/>
                    <a:pt x="57" y="84"/>
                    <a:pt x="54" y="84"/>
                  </a:cubicBezTo>
                  <a:cubicBezTo>
                    <a:pt x="48" y="84"/>
                    <a:pt x="48" y="84"/>
                    <a:pt x="48" y="84"/>
                  </a:cubicBezTo>
                  <a:cubicBezTo>
                    <a:pt x="28" y="84"/>
                    <a:pt x="12" y="68"/>
                    <a:pt x="12" y="48"/>
                  </a:cubicBezTo>
                  <a:cubicBezTo>
                    <a:pt x="12" y="28"/>
                    <a:pt x="28" y="12"/>
                    <a:pt x="48" y="12"/>
                  </a:cubicBezTo>
                  <a:cubicBezTo>
                    <a:pt x="68" y="12"/>
                    <a:pt x="84" y="28"/>
                    <a:pt x="84" y="48"/>
                  </a:cubicBezTo>
                  <a:cubicBezTo>
                    <a:pt x="84" y="66"/>
                    <a:pt x="84" y="66"/>
                    <a:pt x="84" y="66"/>
                  </a:cubicBezTo>
                  <a:cubicBezTo>
                    <a:pt x="84" y="69"/>
                    <a:pt x="81" y="72"/>
                    <a:pt x="78" y="72"/>
                  </a:cubicBezTo>
                  <a:cubicBezTo>
                    <a:pt x="75" y="72"/>
                    <a:pt x="72" y="69"/>
                    <a:pt x="72" y="66"/>
                  </a:cubicBezTo>
                  <a:cubicBezTo>
                    <a:pt x="72" y="48"/>
                    <a:pt x="72" y="48"/>
                    <a:pt x="72" y="48"/>
                  </a:cubicBezTo>
                  <a:cubicBezTo>
                    <a:pt x="72" y="35"/>
                    <a:pt x="61" y="24"/>
                    <a:pt x="48" y="24"/>
                  </a:cubicBezTo>
                  <a:cubicBezTo>
                    <a:pt x="35" y="24"/>
                    <a:pt x="24" y="35"/>
                    <a:pt x="24" y="48"/>
                  </a:cubicBezTo>
                  <a:cubicBezTo>
                    <a:pt x="24" y="61"/>
                    <a:pt x="35" y="72"/>
                    <a:pt x="48" y="72"/>
                  </a:cubicBezTo>
                  <a:cubicBezTo>
                    <a:pt x="53" y="72"/>
                    <a:pt x="57" y="71"/>
                    <a:pt x="60" y="68"/>
                  </a:cubicBezTo>
                  <a:cubicBezTo>
                    <a:pt x="62" y="77"/>
                    <a:pt x="69" y="84"/>
                    <a:pt x="78" y="84"/>
                  </a:cubicBezTo>
                  <a:cubicBezTo>
                    <a:pt x="88" y="84"/>
                    <a:pt x="96" y="76"/>
                    <a:pt x="96" y="66"/>
                  </a:cubicBezTo>
                  <a:lnTo>
                    <a:pt x="96" y="48"/>
                  </a:lnTo>
                  <a:close/>
                  <a:moveTo>
                    <a:pt x="48" y="60"/>
                  </a:moveTo>
                  <a:cubicBezTo>
                    <a:pt x="42" y="60"/>
                    <a:pt x="36" y="54"/>
                    <a:pt x="36" y="48"/>
                  </a:cubicBezTo>
                  <a:cubicBezTo>
                    <a:pt x="36" y="41"/>
                    <a:pt x="42" y="36"/>
                    <a:pt x="48" y="36"/>
                  </a:cubicBezTo>
                  <a:cubicBezTo>
                    <a:pt x="55" y="36"/>
                    <a:pt x="60" y="41"/>
                    <a:pt x="60" y="48"/>
                  </a:cubicBezTo>
                  <a:cubicBezTo>
                    <a:pt x="60" y="54"/>
                    <a:pt x="55" y="60"/>
                    <a:pt x="48"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6" name="Freeform 74">
              <a:extLst>
                <a:ext uri="{FF2B5EF4-FFF2-40B4-BE49-F238E27FC236}">
                  <a16:creationId xmlns:a16="http://schemas.microsoft.com/office/drawing/2014/main" id="{E33EA2EA-C3D2-5FA6-9DC7-C35E499460F7}"/>
                </a:ext>
              </a:extLst>
            </p:cNvPr>
            <p:cNvSpPr>
              <a:spLocks noEditPoints="1"/>
            </p:cNvSpPr>
            <p:nvPr/>
          </p:nvSpPr>
          <p:spPr bwMode="auto">
            <a:xfrm>
              <a:off x="1221" y="2716"/>
              <a:ext cx="623" cy="584"/>
            </a:xfrm>
            <a:custGeom>
              <a:avLst/>
              <a:gdLst>
                <a:gd name="T0" fmla="*/ 402 w 416"/>
                <a:gd name="T1" fmla="*/ 70 h 390"/>
                <a:gd name="T2" fmla="*/ 102 w 416"/>
                <a:gd name="T3" fmla="*/ 70 h 390"/>
                <a:gd name="T4" fmla="*/ 82 w 416"/>
                <a:gd name="T5" fmla="*/ 26 h 390"/>
                <a:gd name="T6" fmla="*/ 3 w 416"/>
                <a:gd name="T7" fmla="*/ 10 h 390"/>
                <a:gd name="T8" fmla="*/ 67 w 416"/>
                <a:gd name="T9" fmla="*/ 49 h 390"/>
                <a:gd name="T10" fmla="*/ 129 w 416"/>
                <a:gd name="T11" fmla="*/ 254 h 390"/>
                <a:gd name="T12" fmla="*/ 110 w 416"/>
                <a:gd name="T13" fmla="*/ 319 h 390"/>
                <a:gd name="T14" fmla="*/ 129 w 416"/>
                <a:gd name="T15" fmla="*/ 324 h 390"/>
                <a:gd name="T16" fmla="*/ 159 w 416"/>
                <a:gd name="T17" fmla="*/ 390 h 390"/>
                <a:gd name="T18" fmla="*/ 188 w 416"/>
                <a:gd name="T19" fmla="*/ 324 h 390"/>
                <a:gd name="T20" fmla="*/ 265 w 416"/>
                <a:gd name="T21" fmla="*/ 350 h 390"/>
                <a:gd name="T22" fmla="*/ 344 w 416"/>
                <a:gd name="T23" fmla="*/ 350 h 390"/>
                <a:gd name="T24" fmla="*/ 346 w 416"/>
                <a:gd name="T25" fmla="*/ 324 h 390"/>
                <a:gd name="T26" fmla="*/ 346 w 416"/>
                <a:gd name="T27" fmla="*/ 302 h 390"/>
                <a:gd name="T28" fmla="*/ 147 w 416"/>
                <a:gd name="T29" fmla="*/ 267 h 390"/>
                <a:gd name="T30" fmla="*/ 346 w 416"/>
                <a:gd name="T31" fmla="*/ 268 h 390"/>
                <a:gd name="T32" fmla="*/ 414 w 416"/>
                <a:gd name="T33" fmla="*/ 87 h 390"/>
                <a:gd name="T34" fmla="*/ 159 w 416"/>
                <a:gd name="T35" fmla="*/ 368 h 390"/>
                <a:gd name="T36" fmla="*/ 159 w 416"/>
                <a:gd name="T37" fmla="*/ 332 h 390"/>
                <a:gd name="T38" fmla="*/ 159 w 416"/>
                <a:gd name="T39" fmla="*/ 368 h 390"/>
                <a:gd name="T40" fmla="*/ 287 w 416"/>
                <a:gd name="T41" fmla="*/ 350 h 390"/>
                <a:gd name="T42" fmla="*/ 322 w 416"/>
                <a:gd name="T43" fmla="*/ 350 h 390"/>
                <a:gd name="T44" fmla="*/ 374 w 416"/>
                <a:gd name="T45" fmla="*/ 126 h 390"/>
                <a:gd name="T46" fmla="*/ 306 w 416"/>
                <a:gd name="T47" fmla="*/ 96 h 390"/>
                <a:gd name="T48" fmla="*/ 374 w 416"/>
                <a:gd name="T49" fmla="*/ 126 h 390"/>
                <a:gd name="T50" fmla="*/ 306 w 416"/>
                <a:gd name="T51" fmla="*/ 187 h 390"/>
                <a:gd name="T52" fmla="*/ 365 w 416"/>
                <a:gd name="T53" fmla="*/ 153 h 390"/>
                <a:gd name="T54" fmla="*/ 219 w 416"/>
                <a:gd name="T55" fmla="*/ 187 h 390"/>
                <a:gd name="T56" fmla="*/ 280 w 416"/>
                <a:gd name="T57" fmla="*/ 153 h 390"/>
                <a:gd name="T58" fmla="*/ 219 w 416"/>
                <a:gd name="T59" fmla="*/ 187 h 390"/>
                <a:gd name="T60" fmla="*/ 280 w 416"/>
                <a:gd name="T61" fmla="*/ 242 h 390"/>
                <a:gd name="T62" fmla="*/ 219 w 416"/>
                <a:gd name="T63" fmla="*/ 213 h 390"/>
                <a:gd name="T64" fmla="*/ 131 w 416"/>
                <a:gd name="T65" fmla="*/ 153 h 390"/>
                <a:gd name="T66" fmla="*/ 192 w 416"/>
                <a:gd name="T67" fmla="*/ 187 h 390"/>
                <a:gd name="T68" fmla="*/ 131 w 416"/>
                <a:gd name="T69" fmla="*/ 153 h 390"/>
                <a:gd name="T70" fmla="*/ 219 w 416"/>
                <a:gd name="T71" fmla="*/ 96 h 390"/>
                <a:gd name="T72" fmla="*/ 280 w 416"/>
                <a:gd name="T73" fmla="*/ 126 h 390"/>
                <a:gd name="T74" fmla="*/ 192 w 416"/>
                <a:gd name="T75" fmla="*/ 96 h 390"/>
                <a:gd name="T76" fmla="*/ 121 w 416"/>
                <a:gd name="T77" fmla="*/ 126 h 390"/>
                <a:gd name="T78" fmla="*/ 192 w 416"/>
                <a:gd name="T79" fmla="*/ 96 h 390"/>
                <a:gd name="T80" fmla="*/ 192 w 416"/>
                <a:gd name="T81" fmla="*/ 213 h 390"/>
                <a:gd name="T82" fmla="*/ 162 w 416"/>
                <a:gd name="T83" fmla="*/ 242 h 390"/>
                <a:gd name="T84" fmla="*/ 306 w 416"/>
                <a:gd name="T85" fmla="*/ 242 h 390"/>
                <a:gd name="T86" fmla="*/ 346 w 416"/>
                <a:gd name="T87" fmla="*/ 213 h 390"/>
                <a:gd name="T88" fmla="*/ 306 w 416"/>
                <a:gd name="T89" fmla="*/ 24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390">
                  <a:moveTo>
                    <a:pt x="412" y="75"/>
                  </a:moveTo>
                  <a:cubicBezTo>
                    <a:pt x="410" y="72"/>
                    <a:pt x="406" y="70"/>
                    <a:pt x="402" y="70"/>
                  </a:cubicBezTo>
                  <a:cubicBezTo>
                    <a:pt x="104" y="70"/>
                    <a:pt x="104" y="70"/>
                    <a:pt x="104" y="70"/>
                  </a:cubicBezTo>
                  <a:cubicBezTo>
                    <a:pt x="103" y="70"/>
                    <a:pt x="102" y="70"/>
                    <a:pt x="102" y="70"/>
                  </a:cubicBezTo>
                  <a:cubicBezTo>
                    <a:pt x="90" y="34"/>
                    <a:pt x="90" y="34"/>
                    <a:pt x="90" y="34"/>
                  </a:cubicBezTo>
                  <a:cubicBezTo>
                    <a:pt x="88" y="31"/>
                    <a:pt x="86" y="28"/>
                    <a:pt x="82" y="26"/>
                  </a:cubicBezTo>
                  <a:cubicBezTo>
                    <a:pt x="20" y="2"/>
                    <a:pt x="20" y="2"/>
                    <a:pt x="20" y="2"/>
                  </a:cubicBezTo>
                  <a:cubicBezTo>
                    <a:pt x="13" y="0"/>
                    <a:pt x="6" y="3"/>
                    <a:pt x="3" y="10"/>
                  </a:cubicBezTo>
                  <a:cubicBezTo>
                    <a:pt x="0" y="16"/>
                    <a:pt x="4" y="24"/>
                    <a:pt x="10" y="27"/>
                  </a:cubicBezTo>
                  <a:cubicBezTo>
                    <a:pt x="67" y="49"/>
                    <a:pt x="67" y="49"/>
                    <a:pt x="67" y="49"/>
                  </a:cubicBezTo>
                  <a:cubicBezTo>
                    <a:pt x="135" y="247"/>
                    <a:pt x="135" y="247"/>
                    <a:pt x="135" y="247"/>
                  </a:cubicBezTo>
                  <a:cubicBezTo>
                    <a:pt x="132" y="248"/>
                    <a:pt x="130" y="250"/>
                    <a:pt x="129" y="254"/>
                  </a:cubicBezTo>
                  <a:cubicBezTo>
                    <a:pt x="109" y="309"/>
                    <a:pt x="109" y="309"/>
                    <a:pt x="109" y="309"/>
                  </a:cubicBezTo>
                  <a:cubicBezTo>
                    <a:pt x="107" y="312"/>
                    <a:pt x="108" y="316"/>
                    <a:pt x="110" y="319"/>
                  </a:cubicBezTo>
                  <a:cubicBezTo>
                    <a:pt x="112" y="322"/>
                    <a:pt x="115" y="324"/>
                    <a:pt x="119" y="324"/>
                  </a:cubicBezTo>
                  <a:cubicBezTo>
                    <a:pt x="129" y="324"/>
                    <a:pt x="129" y="324"/>
                    <a:pt x="129" y="324"/>
                  </a:cubicBezTo>
                  <a:cubicBezTo>
                    <a:pt x="123" y="331"/>
                    <a:pt x="119" y="340"/>
                    <a:pt x="119" y="350"/>
                  </a:cubicBezTo>
                  <a:cubicBezTo>
                    <a:pt x="119" y="372"/>
                    <a:pt x="137" y="390"/>
                    <a:pt x="159" y="390"/>
                  </a:cubicBezTo>
                  <a:cubicBezTo>
                    <a:pt x="181" y="390"/>
                    <a:pt x="199" y="372"/>
                    <a:pt x="199" y="350"/>
                  </a:cubicBezTo>
                  <a:cubicBezTo>
                    <a:pt x="199" y="340"/>
                    <a:pt x="195" y="331"/>
                    <a:pt x="188" y="324"/>
                  </a:cubicBezTo>
                  <a:cubicBezTo>
                    <a:pt x="275" y="324"/>
                    <a:pt x="275" y="324"/>
                    <a:pt x="275" y="324"/>
                  </a:cubicBezTo>
                  <a:cubicBezTo>
                    <a:pt x="269" y="331"/>
                    <a:pt x="265" y="340"/>
                    <a:pt x="265" y="350"/>
                  </a:cubicBezTo>
                  <a:cubicBezTo>
                    <a:pt x="265" y="372"/>
                    <a:pt x="283" y="390"/>
                    <a:pt x="305" y="390"/>
                  </a:cubicBezTo>
                  <a:cubicBezTo>
                    <a:pt x="326" y="390"/>
                    <a:pt x="344" y="372"/>
                    <a:pt x="344" y="350"/>
                  </a:cubicBezTo>
                  <a:cubicBezTo>
                    <a:pt x="344" y="340"/>
                    <a:pt x="340" y="331"/>
                    <a:pt x="334" y="324"/>
                  </a:cubicBezTo>
                  <a:cubicBezTo>
                    <a:pt x="346" y="324"/>
                    <a:pt x="346" y="324"/>
                    <a:pt x="346" y="324"/>
                  </a:cubicBezTo>
                  <a:cubicBezTo>
                    <a:pt x="353" y="324"/>
                    <a:pt x="358" y="319"/>
                    <a:pt x="358" y="313"/>
                  </a:cubicBezTo>
                  <a:cubicBezTo>
                    <a:pt x="358" y="306"/>
                    <a:pt x="353" y="302"/>
                    <a:pt x="346" y="302"/>
                  </a:cubicBezTo>
                  <a:cubicBezTo>
                    <a:pt x="135" y="302"/>
                    <a:pt x="135" y="302"/>
                    <a:pt x="135" y="302"/>
                  </a:cubicBezTo>
                  <a:cubicBezTo>
                    <a:pt x="147" y="267"/>
                    <a:pt x="147" y="267"/>
                    <a:pt x="147" y="267"/>
                  </a:cubicBezTo>
                  <a:cubicBezTo>
                    <a:pt x="149" y="268"/>
                    <a:pt x="150" y="268"/>
                    <a:pt x="152" y="268"/>
                  </a:cubicBezTo>
                  <a:cubicBezTo>
                    <a:pt x="346" y="268"/>
                    <a:pt x="346" y="268"/>
                    <a:pt x="346" y="268"/>
                  </a:cubicBezTo>
                  <a:cubicBezTo>
                    <a:pt x="352" y="268"/>
                    <a:pt x="357" y="265"/>
                    <a:pt x="359" y="259"/>
                  </a:cubicBezTo>
                  <a:cubicBezTo>
                    <a:pt x="414" y="87"/>
                    <a:pt x="414" y="87"/>
                    <a:pt x="414" y="87"/>
                  </a:cubicBezTo>
                  <a:cubicBezTo>
                    <a:pt x="416" y="83"/>
                    <a:pt x="415" y="79"/>
                    <a:pt x="412" y="75"/>
                  </a:cubicBezTo>
                  <a:close/>
                  <a:moveTo>
                    <a:pt x="159" y="368"/>
                  </a:moveTo>
                  <a:cubicBezTo>
                    <a:pt x="149" y="368"/>
                    <a:pt x="141" y="360"/>
                    <a:pt x="141" y="350"/>
                  </a:cubicBezTo>
                  <a:cubicBezTo>
                    <a:pt x="141" y="340"/>
                    <a:pt x="149" y="332"/>
                    <a:pt x="159" y="332"/>
                  </a:cubicBezTo>
                  <a:cubicBezTo>
                    <a:pt x="169" y="332"/>
                    <a:pt x="176" y="340"/>
                    <a:pt x="176" y="350"/>
                  </a:cubicBezTo>
                  <a:cubicBezTo>
                    <a:pt x="176" y="360"/>
                    <a:pt x="169" y="368"/>
                    <a:pt x="159" y="368"/>
                  </a:cubicBezTo>
                  <a:close/>
                  <a:moveTo>
                    <a:pt x="305" y="368"/>
                  </a:moveTo>
                  <a:cubicBezTo>
                    <a:pt x="295" y="368"/>
                    <a:pt x="287" y="360"/>
                    <a:pt x="287" y="350"/>
                  </a:cubicBezTo>
                  <a:cubicBezTo>
                    <a:pt x="287" y="340"/>
                    <a:pt x="295" y="332"/>
                    <a:pt x="305" y="332"/>
                  </a:cubicBezTo>
                  <a:cubicBezTo>
                    <a:pt x="314" y="332"/>
                    <a:pt x="322" y="340"/>
                    <a:pt x="322" y="350"/>
                  </a:cubicBezTo>
                  <a:cubicBezTo>
                    <a:pt x="322" y="360"/>
                    <a:pt x="314" y="368"/>
                    <a:pt x="305" y="368"/>
                  </a:cubicBezTo>
                  <a:close/>
                  <a:moveTo>
                    <a:pt x="374" y="126"/>
                  </a:moveTo>
                  <a:cubicBezTo>
                    <a:pt x="306" y="126"/>
                    <a:pt x="306" y="126"/>
                    <a:pt x="306" y="126"/>
                  </a:cubicBezTo>
                  <a:cubicBezTo>
                    <a:pt x="306" y="96"/>
                    <a:pt x="306" y="96"/>
                    <a:pt x="306" y="96"/>
                  </a:cubicBezTo>
                  <a:cubicBezTo>
                    <a:pt x="384" y="96"/>
                    <a:pt x="384" y="96"/>
                    <a:pt x="384" y="96"/>
                  </a:cubicBezTo>
                  <a:lnTo>
                    <a:pt x="374" y="126"/>
                  </a:lnTo>
                  <a:close/>
                  <a:moveTo>
                    <a:pt x="355" y="187"/>
                  </a:moveTo>
                  <a:cubicBezTo>
                    <a:pt x="306" y="187"/>
                    <a:pt x="306" y="187"/>
                    <a:pt x="306" y="187"/>
                  </a:cubicBezTo>
                  <a:cubicBezTo>
                    <a:pt x="306" y="153"/>
                    <a:pt x="306" y="153"/>
                    <a:pt x="306" y="153"/>
                  </a:cubicBezTo>
                  <a:cubicBezTo>
                    <a:pt x="365" y="153"/>
                    <a:pt x="365" y="153"/>
                    <a:pt x="365" y="153"/>
                  </a:cubicBezTo>
                  <a:lnTo>
                    <a:pt x="355" y="187"/>
                  </a:lnTo>
                  <a:close/>
                  <a:moveTo>
                    <a:pt x="219" y="187"/>
                  </a:moveTo>
                  <a:cubicBezTo>
                    <a:pt x="219" y="153"/>
                    <a:pt x="219" y="153"/>
                    <a:pt x="219" y="153"/>
                  </a:cubicBezTo>
                  <a:cubicBezTo>
                    <a:pt x="280" y="153"/>
                    <a:pt x="280" y="153"/>
                    <a:pt x="280" y="153"/>
                  </a:cubicBezTo>
                  <a:cubicBezTo>
                    <a:pt x="280" y="187"/>
                    <a:pt x="280" y="187"/>
                    <a:pt x="280" y="187"/>
                  </a:cubicBezTo>
                  <a:lnTo>
                    <a:pt x="219" y="187"/>
                  </a:lnTo>
                  <a:close/>
                  <a:moveTo>
                    <a:pt x="280" y="213"/>
                  </a:moveTo>
                  <a:cubicBezTo>
                    <a:pt x="280" y="242"/>
                    <a:pt x="280" y="242"/>
                    <a:pt x="280" y="242"/>
                  </a:cubicBezTo>
                  <a:cubicBezTo>
                    <a:pt x="219" y="242"/>
                    <a:pt x="219" y="242"/>
                    <a:pt x="219" y="242"/>
                  </a:cubicBezTo>
                  <a:cubicBezTo>
                    <a:pt x="219" y="213"/>
                    <a:pt x="219" y="213"/>
                    <a:pt x="219" y="213"/>
                  </a:cubicBezTo>
                  <a:lnTo>
                    <a:pt x="280" y="213"/>
                  </a:lnTo>
                  <a:close/>
                  <a:moveTo>
                    <a:pt x="131" y="153"/>
                  </a:moveTo>
                  <a:cubicBezTo>
                    <a:pt x="192" y="153"/>
                    <a:pt x="192" y="153"/>
                    <a:pt x="192" y="153"/>
                  </a:cubicBezTo>
                  <a:cubicBezTo>
                    <a:pt x="192" y="187"/>
                    <a:pt x="192" y="187"/>
                    <a:pt x="192" y="187"/>
                  </a:cubicBezTo>
                  <a:cubicBezTo>
                    <a:pt x="142" y="187"/>
                    <a:pt x="142" y="187"/>
                    <a:pt x="142" y="187"/>
                  </a:cubicBezTo>
                  <a:lnTo>
                    <a:pt x="131" y="153"/>
                  </a:lnTo>
                  <a:close/>
                  <a:moveTo>
                    <a:pt x="219" y="126"/>
                  </a:moveTo>
                  <a:cubicBezTo>
                    <a:pt x="219" y="96"/>
                    <a:pt x="219" y="96"/>
                    <a:pt x="219" y="96"/>
                  </a:cubicBezTo>
                  <a:cubicBezTo>
                    <a:pt x="280" y="96"/>
                    <a:pt x="280" y="96"/>
                    <a:pt x="280" y="96"/>
                  </a:cubicBezTo>
                  <a:cubicBezTo>
                    <a:pt x="280" y="126"/>
                    <a:pt x="280" y="126"/>
                    <a:pt x="280" y="126"/>
                  </a:cubicBezTo>
                  <a:lnTo>
                    <a:pt x="219" y="126"/>
                  </a:lnTo>
                  <a:close/>
                  <a:moveTo>
                    <a:pt x="192" y="96"/>
                  </a:moveTo>
                  <a:cubicBezTo>
                    <a:pt x="192" y="126"/>
                    <a:pt x="192" y="126"/>
                    <a:pt x="192" y="126"/>
                  </a:cubicBezTo>
                  <a:cubicBezTo>
                    <a:pt x="121" y="126"/>
                    <a:pt x="121" y="126"/>
                    <a:pt x="121" y="126"/>
                  </a:cubicBezTo>
                  <a:cubicBezTo>
                    <a:pt x="111" y="96"/>
                    <a:pt x="111" y="96"/>
                    <a:pt x="111" y="96"/>
                  </a:cubicBezTo>
                  <a:lnTo>
                    <a:pt x="192" y="96"/>
                  </a:lnTo>
                  <a:close/>
                  <a:moveTo>
                    <a:pt x="152" y="213"/>
                  </a:moveTo>
                  <a:cubicBezTo>
                    <a:pt x="192" y="213"/>
                    <a:pt x="192" y="213"/>
                    <a:pt x="192" y="213"/>
                  </a:cubicBezTo>
                  <a:cubicBezTo>
                    <a:pt x="192" y="242"/>
                    <a:pt x="192" y="242"/>
                    <a:pt x="192" y="242"/>
                  </a:cubicBezTo>
                  <a:cubicBezTo>
                    <a:pt x="162" y="242"/>
                    <a:pt x="162" y="242"/>
                    <a:pt x="162" y="242"/>
                  </a:cubicBezTo>
                  <a:lnTo>
                    <a:pt x="152" y="213"/>
                  </a:lnTo>
                  <a:close/>
                  <a:moveTo>
                    <a:pt x="306" y="242"/>
                  </a:moveTo>
                  <a:cubicBezTo>
                    <a:pt x="306" y="213"/>
                    <a:pt x="306" y="213"/>
                    <a:pt x="306" y="213"/>
                  </a:cubicBezTo>
                  <a:cubicBezTo>
                    <a:pt x="346" y="213"/>
                    <a:pt x="346" y="213"/>
                    <a:pt x="346" y="213"/>
                  </a:cubicBezTo>
                  <a:cubicBezTo>
                    <a:pt x="337" y="242"/>
                    <a:pt x="337" y="242"/>
                    <a:pt x="337" y="242"/>
                  </a:cubicBezTo>
                  <a:lnTo>
                    <a:pt x="306" y="2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7" name="Freeform 75">
              <a:extLst>
                <a:ext uri="{FF2B5EF4-FFF2-40B4-BE49-F238E27FC236}">
                  <a16:creationId xmlns:a16="http://schemas.microsoft.com/office/drawing/2014/main" id="{60FF8D90-AFD7-ED1A-9BCA-C2DB4653A8FF}"/>
                </a:ext>
              </a:extLst>
            </p:cNvPr>
            <p:cNvSpPr>
              <a:spLocks/>
            </p:cNvSpPr>
            <p:nvPr/>
          </p:nvSpPr>
          <p:spPr bwMode="auto">
            <a:xfrm>
              <a:off x="3474" y="3493"/>
              <a:ext cx="196" cy="175"/>
            </a:xfrm>
            <a:custGeom>
              <a:avLst/>
              <a:gdLst>
                <a:gd name="T0" fmla="*/ 120 w 131"/>
                <a:gd name="T1" fmla="*/ 53 h 117"/>
                <a:gd name="T2" fmla="*/ 97 w 131"/>
                <a:gd name="T3" fmla="*/ 39 h 117"/>
                <a:gd name="T4" fmla="*/ 93 w 131"/>
                <a:gd name="T5" fmla="*/ 0 h 117"/>
                <a:gd name="T6" fmla="*/ 90 w 131"/>
                <a:gd name="T7" fmla="*/ 8 h 117"/>
                <a:gd name="T8" fmla="*/ 80 w 131"/>
                <a:gd name="T9" fmla="*/ 29 h 117"/>
                <a:gd name="T10" fmla="*/ 81 w 131"/>
                <a:gd name="T11" fmla="*/ 37 h 117"/>
                <a:gd name="T12" fmla="*/ 49 w 131"/>
                <a:gd name="T13" fmla="*/ 38 h 117"/>
                <a:gd name="T14" fmla="*/ 51 w 131"/>
                <a:gd name="T15" fmla="*/ 29 h 117"/>
                <a:gd name="T16" fmla="*/ 40 w 131"/>
                <a:gd name="T17" fmla="*/ 8 h 117"/>
                <a:gd name="T18" fmla="*/ 37 w 131"/>
                <a:gd name="T19" fmla="*/ 0 h 117"/>
                <a:gd name="T20" fmla="*/ 33 w 131"/>
                <a:gd name="T21" fmla="*/ 39 h 117"/>
                <a:gd name="T22" fmla="*/ 21 w 131"/>
                <a:gd name="T23" fmla="*/ 43 h 117"/>
                <a:gd name="T24" fmla="*/ 11 w 131"/>
                <a:gd name="T25" fmla="*/ 50 h 117"/>
                <a:gd name="T26" fmla="*/ 0 w 131"/>
                <a:gd name="T27" fmla="*/ 97 h 117"/>
                <a:gd name="T28" fmla="*/ 4 w 131"/>
                <a:gd name="T29" fmla="*/ 105 h 117"/>
                <a:gd name="T30" fmla="*/ 62 w 131"/>
                <a:gd name="T31" fmla="*/ 117 h 117"/>
                <a:gd name="T32" fmla="*/ 125 w 131"/>
                <a:gd name="T33" fmla="*/ 106 h 117"/>
                <a:gd name="T34" fmla="*/ 129 w 131"/>
                <a:gd name="T35" fmla="*/ 102 h 117"/>
                <a:gd name="T36" fmla="*/ 120 w 131"/>
                <a:gd name="T37"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 h="117">
                  <a:moveTo>
                    <a:pt x="120" y="53"/>
                  </a:moveTo>
                  <a:cubicBezTo>
                    <a:pt x="117" y="46"/>
                    <a:pt x="102" y="41"/>
                    <a:pt x="97" y="39"/>
                  </a:cubicBezTo>
                  <a:cubicBezTo>
                    <a:pt x="89" y="22"/>
                    <a:pt x="93" y="0"/>
                    <a:pt x="93" y="0"/>
                  </a:cubicBezTo>
                  <a:cubicBezTo>
                    <a:pt x="92" y="6"/>
                    <a:pt x="90" y="8"/>
                    <a:pt x="90" y="8"/>
                  </a:cubicBezTo>
                  <a:cubicBezTo>
                    <a:pt x="89" y="20"/>
                    <a:pt x="80" y="29"/>
                    <a:pt x="80" y="29"/>
                  </a:cubicBezTo>
                  <a:cubicBezTo>
                    <a:pt x="79" y="32"/>
                    <a:pt x="80" y="34"/>
                    <a:pt x="81" y="37"/>
                  </a:cubicBezTo>
                  <a:cubicBezTo>
                    <a:pt x="66" y="60"/>
                    <a:pt x="55" y="48"/>
                    <a:pt x="49" y="38"/>
                  </a:cubicBezTo>
                  <a:cubicBezTo>
                    <a:pt x="50" y="36"/>
                    <a:pt x="51" y="33"/>
                    <a:pt x="51" y="29"/>
                  </a:cubicBezTo>
                  <a:cubicBezTo>
                    <a:pt x="51" y="29"/>
                    <a:pt x="41" y="20"/>
                    <a:pt x="40" y="8"/>
                  </a:cubicBezTo>
                  <a:cubicBezTo>
                    <a:pt x="40" y="8"/>
                    <a:pt x="38" y="6"/>
                    <a:pt x="37" y="0"/>
                  </a:cubicBezTo>
                  <a:cubicBezTo>
                    <a:pt x="37" y="0"/>
                    <a:pt x="41" y="21"/>
                    <a:pt x="33" y="39"/>
                  </a:cubicBezTo>
                  <a:cubicBezTo>
                    <a:pt x="27" y="41"/>
                    <a:pt x="21" y="43"/>
                    <a:pt x="21" y="43"/>
                  </a:cubicBezTo>
                  <a:cubicBezTo>
                    <a:pt x="14" y="46"/>
                    <a:pt x="11" y="50"/>
                    <a:pt x="11" y="50"/>
                  </a:cubicBezTo>
                  <a:cubicBezTo>
                    <a:pt x="2" y="64"/>
                    <a:pt x="0" y="97"/>
                    <a:pt x="0" y="97"/>
                  </a:cubicBezTo>
                  <a:cubicBezTo>
                    <a:pt x="1" y="104"/>
                    <a:pt x="4" y="105"/>
                    <a:pt x="4" y="105"/>
                  </a:cubicBezTo>
                  <a:cubicBezTo>
                    <a:pt x="26" y="115"/>
                    <a:pt x="62" y="117"/>
                    <a:pt x="62" y="117"/>
                  </a:cubicBezTo>
                  <a:cubicBezTo>
                    <a:pt x="98" y="117"/>
                    <a:pt x="125" y="106"/>
                    <a:pt x="125" y="106"/>
                  </a:cubicBezTo>
                  <a:cubicBezTo>
                    <a:pt x="128" y="104"/>
                    <a:pt x="129" y="102"/>
                    <a:pt x="129" y="102"/>
                  </a:cubicBezTo>
                  <a:cubicBezTo>
                    <a:pt x="131" y="79"/>
                    <a:pt x="120" y="53"/>
                    <a:pt x="120"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8" name="Freeform 76">
              <a:extLst>
                <a:ext uri="{FF2B5EF4-FFF2-40B4-BE49-F238E27FC236}">
                  <a16:creationId xmlns:a16="http://schemas.microsoft.com/office/drawing/2014/main" id="{559070B2-285C-4402-8983-D3196C1F0F7F}"/>
                </a:ext>
              </a:extLst>
            </p:cNvPr>
            <p:cNvSpPr>
              <a:spLocks/>
            </p:cNvSpPr>
            <p:nvPr/>
          </p:nvSpPr>
          <p:spPr bwMode="auto">
            <a:xfrm>
              <a:off x="3521" y="3423"/>
              <a:ext cx="96" cy="69"/>
            </a:xfrm>
            <a:custGeom>
              <a:avLst/>
              <a:gdLst>
                <a:gd name="T0" fmla="*/ 49 w 64"/>
                <a:gd name="T1" fmla="*/ 32 h 46"/>
                <a:gd name="T2" fmla="*/ 59 w 64"/>
                <a:gd name="T3" fmla="*/ 45 h 46"/>
                <a:gd name="T4" fmla="*/ 60 w 64"/>
                <a:gd name="T5" fmla="*/ 41 h 46"/>
                <a:gd name="T6" fmla="*/ 62 w 64"/>
                <a:gd name="T7" fmla="*/ 43 h 46"/>
                <a:gd name="T8" fmla="*/ 55 w 64"/>
                <a:gd name="T9" fmla="*/ 16 h 46"/>
                <a:gd name="T10" fmla="*/ 55 w 64"/>
                <a:gd name="T11" fmla="*/ 16 h 46"/>
                <a:gd name="T12" fmla="*/ 15 w 64"/>
                <a:gd name="T13" fmla="*/ 12 h 46"/>
                <a:gd name="T14" fmla="*/ 4 w 64"/>
                <a:gd name="T15" fmla="*/ 43 h 46"/>
                <a:gd name="T16" fmla="*/ 49 w 64"/>
                <a:gd name="T17"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49" y="32"/>
                  </a:moveTo>
                  <a:cubicBezTo>
                    <a:pt x="49" y="34"/>
                    <a:pt x="51" y="41"/>
                    <a:pt x="59" y="45"/>
                  </a:cubicBezTo>
                  <a:cubicBezTo>
                    <a:pt x="59" y="45"/>
                    <a:pt x="60" y="42"/>
                    <a:pt x="60" y="41"/>
                  </a:cubicBezTo>
                  <a:cubicBezTo>
                    <a:pt x="60" y="41"/>
                    <a:pt x="61" y="42"/>
                    <a:pt x="62" y="43"/>
                  </a:cubicBezTo>
                  <a:cubicBezTo>
                    <a:pt x="62" y="43"/>
                    <a:pt x="64" y="23"/>
                    <a:pt x="55" y="16"/>
                  </a:cubicBezTo>
                  <a:cubicBezTo>
                    <a:pt x="55" y="16"/>
                    <a:pt x="55" y="16"/>
                    <a:pt x="55" y="16"/>
                  </a:cubicBezTo>
                  <a:cubicBezTo>
                    <a:pt x="36" y="0"/>
                    <a:pt x="15" y="12"/>
                    <a:pt x="15" y="12"/>
                  </a:cubicBezTo>
                  <a:cubicBezTo>
                    <a:pt x="0" y="22"/>
                    <a:pt x="4" y="43"/>
                    <a:pt x="4" y="43"/>
                  </a:cubicBezTo>
                  <a:cubicBezTo>
                    <a:pt x="33" y="46"/>
                    <a:pt x="48" y="33"/>
                    <a:pt x="49"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88007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4026295"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We Care – Our People Commitment  </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15</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15</a:t>
            </a:fld>
            <a:endParaRPr lang="en-US" altLang="en-US" sz="900">
              <a:solidFill>
                <a:prstClr val="black">
                  <a:tint val="75000"/>
                </a:prstClr>
              </a:solidFill>
              <a:latin typeface="Calibri" panose="020F0502020204030204"/>
            </a:endParaRPr>
          </a:p>
        </p:txBody>
      </p:sp>
      <p:pic>
        <p:nvPicPr>
          <p:cNvPr id="2" name="Content Placeholder 3">
            <a:extLst>
              <a:ext uri="{FF2B5EF4-FFF2-40B4-BE49-F238E27FC236}">
                <a16:creationId xmlns:a16="http://schemas.microsoft.com/office/drawing/2014/main" id="{17880CF2-B107-4FA6-CEB8-A60233150A7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9" t="19259" r="99" b="-849"/>
          <a:stretch/>
        </p:blipFill>
        <p:spPr>
          <a:xfrm>
            <a:off x="-1811" y="936425"/>
            <a:ext cx="9136691" cy="4196574"/>
          </a:xfrm>
        </p:spPr>
      </p:pic>
    </p:spTree>
    <p:extLst>
      <p:ext uri="{BB962C8B-B14F-4D97-AF65-F5344CB8AC3E}">
        <p14:creationId xmlns:p14="http://schemas.microsoft.com/office/powerpoint/2010/main" val="90413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10405" y="296171"/>
            <a:ext cx="2900153" cy="623248"/>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What matters most to us?</a:t>
            </a:r>
            <a:b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16</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16</a:t>
            </a:fld>
            <a:endParaRPr lang="en-US" altLang="en-US" sz="900">
              <a:solidFill>
                <a:prstClr val="black">
                  <a:tint val="75000"/>
                </a:prstClr>
              </a:solidFill>
              <a:latin typeface="Calibri" panose="020F0502020204030204"/>
            </a:endParaRPr>
          </a:p>
        </p:txBody>
      </p:sp>
      <p:cxnSp>
        <p:nvCxnSpPr>
          <p:cNvPr id="36" name="Straight Connector 35"/>
          <p:cNvCxnSpPr/>
          <p:nvPr/>
        </p:nvCxnSpPr>
        <p:spPr>
          <a:xfrm>
            <a:off x="2876120" y="1815698"/>
            <a:ext cx="0" cy="1125861"/>
          </a:xfrm>
          <a:prstGeom prst="line">
            <a:avLst/>
          </a:prstGeom>
          <a:ln w="38100">
            <a:solidFill>
              <a:srgbClr val="E4550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46265" y="1692871"/>
            <a:ext cx="0" cy="1125861"/>
          </a:xfrm>
          <a:prstGeom prst="line">
            <a:avLst/>
          </a:prstGeom>
          <a:ln w="38100">
            <a:solidFill>
              <a:srgbClr val="E4550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16410" y="1713343"/>
            <a:ext cx="0" cy="1125861"/>
          </a:xfrm>
          <a:prstGeom prst="line">
            <a:avLst/>
          </a:prstGeom>
          <a:ln w="38100">
            <a:solidFill>
              <a:srgbClr val="E4550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886555" y="1846411"/>
            <a:ext cx="0" cy="1125861"/>
          </a:xfrm>
          <a:prstGeom prst="line">
            <a:avLst/>
          </a:prstGeom>
          <a:ln w="38100">
            <a:solidFill>
              <a:srgbClr val="E4550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05975" y="1754282"/>
            <a:ext cx="0" cy="1125861"/>
          </a:xfrm>
          <a:prstGeom prst="line">
            <a:avLst/>
          </a:prstGeom>
          <a:ln w="38100">
            <a:solidFill>
              <a:srgbClr val="E45507"/>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02085" y="1384290"/>
            <a:ext cx="1248770" cy="1197591"/>
          </a:xfrm>
          <a:prstGeom prst="rect">
            <a:avLst/>
          </a:prstGeom>
          <a:solidFill>
            <a:srgbClr val="004986"/>
          </a:solidFill>
          <a:ln w="12700" cap="flat" cmpd="sng" algn="ctr">
            <a:noFill/>
            <a:prstDash val="solid"/>
            <a:miter lim="800000"/>
          </a:ln>
          <a:effectLst/>
        </p:spPr>
        <p:txBody>
          <a:bodyPr rtlCol="0" anchor="ctr"/>
          <a:lstStyle/>
          <a:p>
            <a:pPr algn="ctr" defTabSz="685800"/>
            <a:r>
              <a:rPr lang="en-US" sz="7200" b="1"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R</a:t>
            </a:r>
          </a:p>
        </p:txBody>
      </p:sp>
      <p:sp>
        <p:nvSpPr>
          <p:cNvPr id="55" name="Rectangle 54"/>
          <p:cNvSpPr/>
          <p:nvPr/>
        </p:nvSpPr>
        <p:spPr>
          <a:xfrm>
            <a:off x="3902334" y="1374929"/>
            <a:ext cx="1248770" cy="1197591"/>
          </a:xfrm>
          <a:prstGeom prst="rect">
            <a:avLst/>
          </a:prstGeom>
          <a:solidFill>
            <a:srgbClr val="004986"/>
          </a:solidFill>
          <a:ln w="12700" cap="flat" cmpd="sng" algn="ctr">
            <a:noFill/>
            <a:prstDash val="solid"/>
            <a:miter lim="800000"/>
          </a:ln>
          <a:effectLst/>
        </p:spPr>
        <p:txBody>
          <a:bodyPr rtlCol="0" anchor="ctr"/>
          <a:lstStyle/>
          <a:p>
            <a:pPr algn="ctr" defTabSz="685800"/>
            <a:r>
              <a:rPr lang="en-US" sz="7200" b="1"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G</a:t>
            </a:r>
          </a:p>
        </p:txBody>
      </p:sp>
      <p:sp>
        <p:nvSpPr>
          <p:cNvPr id="56" name="Rectangle 55"/>
          <p:cNvSpPr/>
          <p:nvPr/>
        </p:nvSpPr>
        <p:spPr>
          <a:xfrm>
            <a:off x="5552458" y="1379609"/>
            <a:ext cx="1248770" cy="1197591"/>
          </a:xfrm>
          <a:prstGeom prst="rect">
            <a:avLst/>
          </a:prstGeom>
          <a:solidFill>
            <a:srgbClr val="004986"/>
          </a:solidFill>
          <a:ln w="12700" cap="flat" cmpd="sng" algn="ctr">
            <a:noFill/>
            <a:prstDash val="solid"/>
            <a:miter lim="800000"/>
          </a:ln>
          <a:effectLst/>
        </p:spPr>
        <p:txBody>
          <a:bodyPr rtlCol="0" anchor="ctr"/>
          <a:lstStyle/>
          <a:p>
            <a:pPr algn="ctr" defTabSz="685800"/>
            <a:r>
              <a:rPr lang="en-US" sz="7200" b="1"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H</a:t>
            </a:r>
          </a:p>
        </p:txBody>
      </p:sp>
      <p:sp>
        <p:nvSpPr>
          <p:cNvPr id="57" name="Rectangle 56"/>
          <p:cNvSpPr/>
          <p:nvPr/>
        </p:nvSpPr>
        <p:spPr>
          <a:xfrm>
            <a:off x="7202583" y="1393653"/>
            <a:ext cx="1248770" cy="1197591"/>
          </a:xfrm>
          <a:prstGeom prst="rect">
            <a:avLst/>
          </a:prstGeom>
          <a:solidFill>
            <a:srgbClr val="004986"/>
          </a:solidFill>
          <a:ln w="12700" cap="flat" cmpd="sng" algn="ctr">
            <a:noFill/>
            <a:prstDash val="solid"/>
            <a:miter lim="800000"/>
          </a:ln>
          <a:effectLst/>
        </p:spPr>
        <p:txBody>
          <a:bodyPr rtlCol="0" anchor="ctr"/>
          <a:lstStyle/>
          <a:p>
            <a:pPr algn="ctr" defTabSz="685800"/>
            <a:r>
              <a:rPr lang="en-US" sz="7200" b="1"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T</a:t>
            </a:r>
          </a:p>
        </p:txBody>
      </p:sp>
      <p:sp>
        <p:nvSpPr>
          <p:cNvPr id="58" name="TextBox 57"/>
          <p:cNvSpPr txBox="1"/>
          <p:nvPr/>
        </p:nvSpPr>
        <p:spPr>
          <a:xfrm>
            <a:off x="355145" y="3192133"/>
            <a:ext cx="1700039" cy="1338828"/>
          </a:xfrm>
          <a:prstGeom prst="rect">
            <a:avLst/>
          </a:prstGeom>
          <a:noFill/>
          <a:ln>
            <a:noFill/>
          </a:ln>
        </p:spPr>
        <p:txBody>
          <a:bodyPr wrap="square" rtlCol="0">
            <a:spAutoFit/>
          </a:bodyPr>
          <a:lstStyle>
            <a:defPPr>
              <a:defRPr lang="en-US"/>
            </a:defPPr>
            <a:lvl1pPr algn="ctr">
              <a:defRPr sz="1600">
                <a:latin typeface="Arial Rounded MT Bold" panose="020F0704030504030204" pitchFamily="34" charset="0"/>
                <a:cs typeface="Arial" panose="020B0604020202020204" pitchFamily="34" charset="0"/>
              </a:defRPr>
            </a:lvl1pPr>
          </a:lstStyle>
          <a:p>
            <a:pPr defTabSz="685800" fontAlgn="auto">
              <a:spcBef>
                <a:spcPts val="0"/>
              </a:spcBef>
              <a:spcAft>
                <a:spcPts val="0"/>
              </a:spcAft>
            </a:pPr>
            <a:r>
              <a:rPr lang="en-US" sz="1350" dirty="0">
                <a:solidFill>
                  <a:prstClr val="black"/>
                </a:solidFill>
                <a:ea typeface="+mn-ea"/>
              </a:rPr>
              <a:t>Offering the right product to the right segment to address the unique health insurance needs</a:t>
            </a:r>
          </a:p>
        </p:txBody>
      </p:sp>
      <p:sp>
        <p:nvSpPr>
          <p:cNvPr id="59" name="TextBox 58"/>
          <p:cNvSpPr txBox="1"/>
          <p:nvPr/>
        </p:nvSpPr>
        <p:spPr>
          <a:xfrm>
            <a:off x="2221500" y="3176786"/>
            <a:ext cx="1376720" cy="923330"/>
          </a:xfrm>
          <a:prstGeom prst="rect">
            <a:avLst/>
          </a:prstGeom>
          <a:noFill/>
          <a:ln>
            <a:noFill/>
          </a:ln>
        </p:spPr>
        <p:txBody>
          <a:bodyPr wrap="square" rtlCol="0">
            <a:spAutoFit/>
          </a:bodyPr>
          <a:lstStyle/>
          <a:p>
            <a:pPr algn="ctr" defTabSz="685800" fontAlgn="auto">
              <a:spcBef>
                <a:spcPts val="0"/>
              </a:spcBef>
              <a:spcAft>
                <a:spcPts val="0"/>
              </a:spcAft>
            </a:pPr>
            <a:r>
              <a:rPr lang="en-US" sz="1350" dirty="0">
                <a:solidFill>
                  <a:prstClr val="black"/>
                </a:solidFill>
                <a:latin typeface="Arial Rounded MT Bold" panose="020F0704030504030204" pitchFamily="34" charset="0"/>
                <a:ea typeface="+mn-ea"/>
                <a:cs typeface="Arial" panose="020B0604020202020204" pitchFamily="34" charset="0"/>
              </a:rPr>
              <a:t>Acquiring new customers the right way</a:t>
            </a:r>
          </a:p>
        </p:txBody>
      </p:sp>
      <p:sp>
        <p:nvSpPr>
          <p:cNvPr id="63" name="TextBox 62"/>
          <p:cNvSpPr txBox="1"/>
          <p:nvPr/>
        </p:nvSpPr>
        <p:spPr>
          <a:xfrm>
            <a:off x="3832162" y="3162929"/>
            <a:ext cx="1467362" cy="1131079"/>
          </a:xfrm>
          <a:prstGeom prst="rect">
            <a:avLst/>
          </a:prstGeom>
          <a:noFill/>
          <a:ln>
            <a:noFill/>
          </a:ln>
        </p:spPr>
        <p:txBody>
          <a:bodyPr wrap="square" rtlCol="0">
            <a:spAutoFit/>
          </a:bodyPr>
          <a:lstStyle/>
          <a:p>
            <a:pPr algn="ctr" defTabSz="685800" fontAlgn="auto">
              <a:spcBef>
                <a:spcPts val="0"/>
              </a:spcBef>
              <a:spcAft>
                <a:spcPts val="0"/>
              </a:spcAft>
            </a:pPr>
            <a:r>
              <a:rPr lang="en-US" sz="1350" dirty="0">
                <a:solidFill>
                  <a:prstClr val="black"/>
                </a:solidFill>
                <a:latin typeface="Arial Rounded MT Bold" panose="020F0704030504030204" pitchFamily="34" charset="0"/>
                <a:ea typeface="+mn-ea"/>
                <a:cs typeface="Arial" panose="020B0604020202020204" pitchFamily="34" charset="0"/>
              </a:rPr>
              <a:t>Building long lasting partnerships with strategic partners</a:t>
            </a:r>
          </a:p>
        </p:txBody>
      </p:sp>
      <p:sp>
        <p:nvSpPr>
          <p:cNvPr id="64" name="TextBox 63"/>
          <p:cNvSpPr txBox="1"/>
          <p:nvPr/>
        </p:nvSpPr>
        <p:spPr>
          <a:xfrm>
            <a:off x="5483773" y="3162929"/>
            <a:ext cx="1481232" cy="1338828"/>
          </a:xfrm>
          <a:prstGeom prst="rect">
            <a:avLst/>
          </a:prstGeom>
          <a:noFill/>
          <a:ln>
            <a:noFill/>
          </a:ln>
        </p:spPr>
        <p:txBody>
          <a:bodyPr wrap="square" rtlCol="0">
            <a:spAutoFit/>
          </a:bodyPr>
          <a:lstStyle/>
          <a:p>
            <a:pPr algn="ctr" defTabSz="685800" fontAlgn="auto">
              <a:spcBef>
                <a:spcPts val="0"/>
              </a:spcBef>
              <a:spcAft>
                <a:spcPts val="0"/>
              </a:spcAft>
            </a:pPr>
            <a:r>
              <a:rPr lang="en-US" sz="1350" dirty="0">
                <a:solidFill>
                  <a:prstClr val="black"/>
                </a:solidFill>
                <a:latin typeface="Arial Rounded MT Bold" panose="020F0704030504030204" pitchFamily="34" charset="0"/>
                <a:ea typeface="+mn-ea"/>
                <a:cs typeface="Arial" panose="020B0604020202020204" pitchFamily="34" charset="0"/>
              </a:rPr>
              <a:t>Delivering our promise and  exceptional customer service across touch points</a:t>
            </a:r>
          </a:p>
        </p:txBody>
      </p:sp>
      <p:sp>
        <p:nvSpPr>
          <p:cNvPr id="65" name="TextBox 64"/>
          <p:cNvSpPr txBox="1"/>
          <p:nvPr/>
        </p:nvSpPr>
        <p:spPr>
          <a:xfrm>
            <a:off x="7070087" y="3162928"/>
            <a:ext cx="1565696" cy="1131079"/>
          </a:xfrm>
          <a:prstGeom prst="rect">
            <a:avLst/>
          </a:prstGeom>
          <a:noFill/>
          <a:ln>
            <a:noFill/>
          </a:ln>
        </p:spPr>
        <p:txBody>
          <a:bodyPr wrap="square" rtlCol="0">
            <a:spAutoFit/>
          </a:bodyPr>
          <a:lstStyle/>
          <a:p>
            <a:pPr algn="ctr" defTabSz="685800" fontAlgn="auto">
              <a:spcBef>
                <a:spcPts val="0"/>
              </a:spcBef>
              <a:spcAft>
                <a:spcPts val="0"/>
              </a:spcAft>
            </a:pPr>
            <a:r>
              <a:rPr lang="en-US" sz="1350" dirty="0">
                <a:solidFill>
                  <a:prstClr val="black"/>
                </a:solidFill>
                <a:latin typeface="Arial Rounded MT Bold" panose="020F0704030504030204" pitchFamily="34" charset="0"/>
                <a:ea typeface="+mn-ea"/>
                <a:cs typeface="Arial" panose="020B0604020202020204" pitchFamily="34" charset="0"/>
              </a:rPr>
              <a:t>Focus on delighting customers by providing value-added services</a:t>
            </a:r>
          </a:p>
        </p:txBody>
      </p:sp>
      <p:sp>
        <p:nvSpPr>
          <p:cNvPr id="66" name="TextBox 65"/>
          <p:cNvSpPr txBox="1"/>
          <p:nvPr/>
        </p:nvSpPr>
        <p:spPr>
          <a:xfrm>
            <a:off x="602084" y="2780533"/>
            <a:ext cx="1248771" cy="276999"/>
          </a:xfrm>
          <a:prstGeom prst="rect">
            <a:avLst/>
          </a:prstGeom>
          <a:gradFill>
            <a:gsLst>
              <a:gs pos="0">
                <a:srgbClr val="F17719"/>
              </a:gs>
              <a:gs pos="100000">
                <a:srgbClr val="E35205"/>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fontAlgn="auto">
              <a:spcBef>
                <a:spcPts val="0"/>
              </a:spcBef>
              <a:spcAft>
                <a:spcPts val="0"/>
              </a:spcAft>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 Product</a:t>
            </a:r>
          </a:p>
        </p:txBody>
      </p:sp>
      <p:sp>
        <p:nvSpPr>
          <p:cNvPr id="67" name="TextBox 66"/>
          <p:cNvSpPr txBox="1"/>
          <p:nvPr/>
        </p:nvSpPr>
        <p:spPr>
          <a:xfrm>
            <a:off x="2252209" y="2780533"/>
            <a:ext cx="1248771" cy="276999"/>
          </a:xfrm>
          <a:prstGeom prst="rect">
            <a:avLst/>
          </a:prstGeom>
          <a:gradFill>
            <a:gsLst>
              <a:gs pos="0">
                <a:srgbClr val="F17719"/>
              </a:gs>
              <a:gs pos="100000">
                <a:srgbClr val="E35205"/>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fontAlgn="auto">
              <a:spcBef>
                <a:spcPts val="0"/>
              </a:spcBef>
              <a:spcAft>
                <a:spcPts val="0"/>
              </a:spcAft>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 Sale</a:t>
            </a:r>
          </a:p>
        </p:txBody>
      </p:sp>
      <p:sp>
        <p:nvSpPr>
          <p:cNvPr id="68" name="TextBox 67"/>
          <p:cNvSpPr txBox="1"/>
          <p:nvPr/>
        </p:nvSpPr>
        <p:spPr>
          <a:xfrm>
            <a:off x="3914727" y="2772898"/>
            <a:ext cx="1248771" cy="276999"/>
          </a:xfrm>
          <a:prstGeom prst="rect">
            <a:avLst/>
          </a:prstGeom>
          <a:gradFill>
            <a:gsLst>
              <a:gs pos="0">
                <a:srgbClr val="F17719"/>
              </a:gs>
              <a:gs pos="100000">
                <a:srgbClr val="E35205"/>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fontAlgn="auto">
              <a:spcBef>
                <a:spcPts val="0"/>
              </a:spcBef>
              <a:spcAft>
                <a:spcPts val="0"/>
              </a:spcAft>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 Partners</a:t>
            </a:r>
          </a:p>
        </p:txBody>
      </p:sp>
      <p:sp>
        <p:nvSpPr>
          <p:cNvPr id="69" name="TextBox 68"/>
          <p:cNvSpPr txBox="1"/>
          <p:nvPr/>
        </p:nvSpPr>
        <p:spPr>
          <a:xfrm>
            <a:off x="5564878" y="2760688"/>
            <a:ext cx="1248771" cy="276999"/>
          </a:xfrm>
          <a:prstGeom prst="rect">
            <a:avLst/>
          </a:prstGeom>
          <a:gradFill>
            <a:gsLst>
              <a:gs pos="0">
                <a:srgbClr val="F17719"/>
              </a:gs>
              <a:gs pos="100000">
                <a:srgbClr val="E35205"/>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fontAlgn="auto">
              <a:spcBef>
                <a:spcPts val="0"/>
              </a:spcBef>
              <a:spcAft>
                <a:spcPts val="0"/>
              </a:spcAft>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 Service </a:t>
            </a:r>
          </a:p>
        </p:txBody>
      </p:sp>
      <p:sp>
        <p:nvSpPr>
          <p:cNvPr id="70" name="TextBox 69"/>
          <p:cNvSpPr txBox="1"/>
          <p:nvPr/>
        </p:nvSpPr>
        <p:spPr>
          <a:xfrm>
            <a:off x="7191971" y="2756308"/>
            <a:ext cx="1443812" cy="276999"/>
          </a:xfrm>
          <a:prstGeom prst="rect">
            <a:avLst/>
          </a:prstGeom>
          <a:gradFill>
            <a:gsLst>
              <a:gs pos="0">
                <a:srgbClr val="F17719"/>
              </a:gs>
              <a:gs pos="100000">
                <a:srgbClr val="E35205"/>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fontAlgn="auto">
              <a:spcBef>
                <a:spcPts val="0"/>
              </a:spcBef>
              <a:spcAft>
                <a:spcPts val="0"/>
              </a:spcAft>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 Experience</a:t>
            </a:r>
          </a:p>
        </p:txBody>
      </p:sp>
      <p:sp>
        <p:nvSpPr>
          <p:cNvPr id="71" name="Rectangle 70"/>
          <p:cNvSpPr/>
          <p:nvPr/>
        </p:nvSpPr>
        <p:spPr>
          <a:xfrm>
            <a:off x="2252209" y="1388972"/>
            <a:ext cx="1248770" cy="1197591"/>
          </a:xfrm>
          <a:prstGeom prst="rect">
            <a:avLst/>
          </a:prstGeom>
          <a:solidFill>
            <a:srgbClr val="004986"/>
          </a:solidFill>
          <a:ln w="12700" cap="flat" cmpd="sng" algn="ctr">
            <a:noFill/>
            <a:prstDash val="solid"/>
            <a:miter lim="800000"/>
          </a:ln>
          <a:effectLst/>
        </p:spPr>
        <p:txBody>
          <a:bodyPr rtlCol="0" anchor="ctr"/>
          <a:lstStyle/>
          <a:p>
            <a:pPr algn="ctr" defTabSz="685800"/>
            <a:r>
              <a:rPr lang="en-US" sz="7200" b="1"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I</a:t>
            </a:r>
          </a:p>
        </p:txBody>
      </p:sp>
    </p:spTree>
    <p:extLst>
      <p:ext uri="{BB962C8B-B14F-4D97-AF65-F5344CB8AC3E}">
        <p14:creationId xmlns:p14="http://schemas.microsoft.com/office/powerpoint/2010/main" val="25312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F6862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68621"/>
              </a:solidFill>
              <a:latin typeface="Calibri" panose="020F0502020204030204"/>
            </a:endParaRPr>
          </a:p>
        </p:txBody>
      </p:sp>
      <p:cxnSp>
        <p:nvCxnSpPr>
          <p:cNvPr id="9" name="Straight Connector 8"/>
          <p:cNvCxnSpPr/>
          <p:nvPr/>
        </p:nvCxnSpPr>
        <p:spPr>
          <a:xfrm flipV="1">
            <a:off x="2190422" y="168442"/>
            <a:ext cx="6789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95075" y="4950994"/>
            <a:ext cx="62804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0" y="0"/>
            <a:ext cx="4578755" cy="5164568"/>
          </a:xfrm>
          <a:custGeom>
            <a:avLst/>
            <a:gdLst>
              <a:gd name="connsiteX0" fmla="*/ 0 w 6105006"/>
              <a:gd name="connsiteY0" fmla="*/ 0 h 6837964"/>
              <a:gd name="connsiteX1" fmla="*/ 2779705 w 6105006"/>
              <a:gd name="connsiteY1" fmla="*/ 0 h 6837964"/>
              <a:gd name="connsiteX2" fmla="*/ 6105006 w 6105006"/>
              <a:gd name="connsiteY2" fmla="*/ 6837964 h 6837964"/>
              <a:gd name="connsiteX3" fmla="*/ 0 w 6105006"/>
              <a:gd name="connsiteY3" fmla="*/ 6837964 h 6837964"/>
              <a:gd name="connsiteX4" fmla="*/ 0 w 6105006"/>
              <a:gd name="connsiteY4" fmla="*/ 0 h 683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006" h="6837964">
                <a:moveTo>
                  <a:pt x="0" y="0"/>
                </a:moveTo>
                <a:lnTo>
                  <a:pt x="2779705" y="0"/>
                </a:lnTo>
                <a:lnTo>
                  <a:pt x="6105006" y="6837964"/>
                </a:lnTo>
                <a:lnTo>
                  <a:pt x="0" y="6837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Oval 9"/>
          <p:cNvSpPr/>
          <p:nvPr/>
        </p:nvSpPr>
        <p:spPr>
          <a:xfrm>
            <a:off x="1203025" y="813754"/>
            <a:ext cx="3555083" cy="3555083"/>
          </a:xfrm>
          <a:prstGeom prst="ellipse">
            <a:avLst/>
          </a:prstGeom>
          <a:solidFill>
            <a:schemeClr val="bg1"/>
          </a:soli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pPr>
            <a:endParaRPr lang="en-US" sz="1200">
              <a:solidFill>
                <a:prstClr val="black"/>
              </a:solidFill>
              <a:latin typeface="Arial" panose="020B0604020202020204" pitchFamily="34" charset="0"/>
              <a:ea typeface="+mn-ea"/>
              <a:cs typeface="Arial" panose="020B0604020202020204" pitchFamily="34" charset="0"/>
            </a:endParaRPr>
          </a:p>
        </p:txBody>
      </p:sp>
      <p:cxnSp>
        <p:nvCxnSpPr>
          <p:cNvPr id="16" name="Straight Connector 15"/>
          <p:cNvCxnSpPr/>
          <p:nvPr/>
        </p:nvCxnSpPr>
        <p:spPr>
          <a:xfrm rot="5400000" flipV="1">
            <a:off x="6569243" y="2556711"/>
            <a:ext cx="480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41153" y="2129249"/>
            <a:ext cx="3673698" cy="715581"/>
          </a:xfrm>
          <a:prstGeom prst="rect">
            <a:avLst/>
          </a:prstGeom>
          <a:noFill/>
        </p:spPr>
        <p:txBody>
          <a:bodyPr wrap="none" rtlCol="0">
            <a:spAutoFit/>
          </a:bodyPr>
          <a:lstStyle/>
          <a:p>
            <a:pPr defTabSz="685800" fontAlgn="auto">
              <a:spcBef>
                <a:spcPts val="0"/>
              </a:spcBef>
              <a:spcAft>
                <a:spcPts val="0"/>
              </a:spcAft>
            </a:pPr>
            <a:r>
              <a:rPr lang="en-US" sz="4050" dirty="0">
                <a:solidFill>
                  <a:prstClr val="white"/>
                </a:solidFill>
                <a:effectLst>
                  <a:outerShdw blurRad="38100" dist="38100" dir="2700000" algn="tl">
                    <a:srgbClr val="000000">
                      <a:alpha val="43137"/>
                    </a:srgbClr>
                  </a:outerShdw>
                </a:effectLst>
                <a:latin typeface="Arial Black" panose="020B0A04020102020204" pitchFamily="34" charset="0"/>
                <a:ea typeface="+mn-ea"/>
                <a:cs typeface="+mn-cs"/>
              </a:rPr>
              <a:t>THANK YOU</a:t>
            </a:r>
          </a:p>
        </p:txBody>
      </p:sp>
      <p:sp>
        <p:nvSpPr>
          <p:cNvPr id="2" name="Slide Number Placeholder 1"/>
          <p:cNvSpPr>
            <a:spLocks noGrp="1"/>
          </p:cNvSpPr>
          <p:nvPr>
            <p:ph type="sldNum" sz="quarter" idx="12"/>
          </p:nvPr>
        </p:nvSpPr>
        <p:spPr/>
        <p:txBody>
          <a:bodyPr/>
          <a:lstStyle/>
          <a:p>
            <a:pPr defTabSz="685800" fontAlgn="auto">
              <a:spcBef>
                <a:spcPts val="0"/>
              </a:spcBef>
              <a:spcAft>
                <a:spcPts val="0"/>
              </a:spcAft>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pPr>
              <a:t>17</a:t>
            </a:fld>
            <a:endParaRPr lang="en-US">
              <a:solidFill>
                <a:prstClr val="black">
                  <a:tint val="75000"/>
                </a:prstClr>
              </a:solidFill>
              <a:latin typeface="Calibri" panose="020F0502020204030204"/>
              <a:ea typeface="+mn-ea"/>
              <a:cs typeface="+mn-cs"/>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034" y="2303115"/>
            <a:ext cx="3645711" cy="601603"/>
          </a:xfrm>
          <a:prstGeom prst="rect">
            <a:avLst/>
          </a:prstGeom>
        </p:spPr>
      </p:pic>
    </p:spTree>
    <p:extLst>
      <p:ext uri="{BB962C8B-B14F-4D97-AF65-F5344CB8AC3E}">
        <p14:creationId xmlns:p14="http://schemas.microsoft.com/office/powerpoint/2010/main" val="233965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10406" y="296171"/>
            <a:ext cx="8000908"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Leaders in Healthcare Financing &amp; Healthcare Delivery coming together… </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2</a:t>
            </a:fld>
            <a:endParaRPr lang="en-US" dirty="0">
              <a:solidFill>
                <a:prstClr val="black">
                  <a:tint val="75000"/>
                </a:prstClr>
              </a:solidFill>
              <a:latin typeface="Calibri" panose="020F0502020204030204"/>
              <a:ea typeface="+mn-ea"/>
              <a:cs typeface="+mn-cs"/>
            </a:endParaRPr>
          </a:p>
        </p:txBody>
      </p:sp>
      <p:sp>
        <p:nvSpPr>
          <p:cNvPr id="23" name="Rectangle 22"/>
          <p:cNvSpPr/>
          <p:nvPr/>
        </p:nvSpPr>
        <p:spPr>
          <a:xfrm>
            <a:off x="541612" y="1894970"/>
            <a:ext cx="3686035" cy="3046988"/>
          </a:xfrm>
          <a:prstGeom prst="rect">
            <a:avLst/>
          </a:prstGeom>
          <a:solidFill>
            <a:schemeClr val="bg1">
              <a:alpha val="10196"/>
            </a:schemeClr>
          </a:solidFill>
          <a:ln>
            <a:solidFill>
              <a:schemeClr val="bg1">
                <a:lumMod val="75000"/>
              </a:schemeClr>
            </a:solidFill>
          </a:ln>
        </p:spPr>
        <p:txBody>
          <a:bodyPr wrap="square">
            <a:spAutoFit/>
          </a:bodyPr>
          <a:lstStyle/>
          <a:p>
            <a:pPr defTabSz="457178">
              <a:buClr>
                <a:srgbClr val="E35205"/>
              </a:buClr>
              <a:defRPr/>
            </a:pP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E35205"/>
              </a:buClr>
              <a:defRPr/>
            </a:pPr>
            <a:r>
              <a:rPr lang="en-IN" sz="1200" dirty="0">
                <a:solidFill>
                  <a:prstClr val="black"/>
                </a:solidFill>
                <a:latin typeface="Arial" panose="020B0604020202020204" pitchFamily="34" charset="0"/>
                <a:ea typeface="+mn-ea"/>
                <a:cs typeface="Arial" panose="020B0604020202020204" pitchFamily="34" charset="0"/>
              </a:rPr>
              <a:t>India’s</a:t>
            </a:r>
            <a:r>
              <a:rPr lang="en-IN" sz="1200" dirty="0">
                <a:solidFill>
                  <a:prstClr val="white">
                    <a:lumMod val="50000"/>
                  </a:prstClr>
                </a:solidFill>
                <a:latin typeface="Arial" panose="020B0604020202020204" pitchFamily="34" charset="0"/>
                <a:ea typeface="+mn-ea"/>
                <a:cs typeface="Arial" panose="020B0604020202020204" pitchFamily="34" charset="0"/>
              </a:rPr>
              <a:t> </a:t>
            </a:r>
            <a:r>
              <a:rPr lang="en-IN" sz="1200" b="1" dirty="0">
                <a:solidFill>
                  <a:srgbClr val="1F497D"/>
                </a:solidFill>
                <a:latin typeface="Arial" panose="020B0604020202020204" pitchFamily="34" charset="0"/>
                <a:ea typeface="+mn-ea"/>
                <a:cs typeface="Arial" panose="020B0604020202020204" pitchFamily="34" charset="0"/>
              </a:rPr>
              <a:t>leading education and healthcare </a:t>
            </a:r>
            <a:r>
              <a:rPr lang="en-IN" sz="1200" dirty="0">
                <a:solidFill>
                  <a:prstClr val="black"/>
                </a:solidFill>
                <a:latin typeface="Arial" panose="020B0604020202020204" pitchFamily="34" charset="0"/>
                <a:ea typeface="+mn-ea"/>
                <a:cs typeface="Arial" panose="020B0604020202020204" pitchFamily="34" charset="0"/>
              </a:rPr>
              <a:t>group in the country with </a:t>
            </a:r>
            <a:r>
              <a:rPr lang="en-IN" sz="1200" b="1" dirty="0">
                <a:solidFill>
                  <a:srgbClr val="1F497D"/>
                </a:solidFill>
                <a:latin typeface="Arial" panose="020B0604020202020204" pitchFamily="34" charset="0"/>
                <a:ea typeface="+mn-ea"/>
                <a:cs typeface="Arial" panose="020B0604020202020204" pitchFamily="34" charset="0"/>
              </a:rPr>
              <a:t>7+ decades </a:t>
            </a:r>
            <a:r>
              <a:rPr lang="en-IN" sz="1200" dirty="0">
                <a:solidFill>
                  <a:prstClr val="black"/>
                </a:solidFill>
                <a:latin typeface="Arial" panose="020B0604020202020204" pitchFamily="34" charset="0"/>
                <a:ea typeface="+mn-ea"/>
                <a:cs typeface="Arial" panose="020B0604020202020204" pitchFamily="34" charset="0"/>
              </a:rPr>
              <a:t>of legacy</a:t>
            </a:r>
          </a:p>
          <a:p>
            <a:pPr defTabSz="457178">
              <a:buClr>
                <a:srgbClr val="E35205"/>
              </a:buClr>
              <a:defRPr/>
            </a:pP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E35205"/>
              </a:buClr>
              <a:defRPr/>
            </a:pPr>
            <a:r>
              <a:rPr lang="en-IN" sz="1200" b="1" dirty="0">
                <a:solidFill>
                  <a:srgbClr val="1F497D"/>
                </a:solidFill>
                <a:latin typeface="Arial" panose="020B0604020202020204" pitchFamily="34" charset="0"/>
                <a:ea typeface="+mn-ea"/>
                <a:cs typeface="Arial" panose="020B0604020202020204" pitchFamily="34" charset="0"/>
              </a:rPr>
              <a:t>Owns and operates </a:t>
            </a:r>
            <a:r>
              <a:rPr lang="en-US" sz="1200" b="1" dirty="0">
                <a:solidFill>
                  <a:srgbClr val="1F497D"/>
                </a:solidFill>
                <a:latin typeface="Arial" panose="020B0604020202020204" pitchFamily="34" charset="0"/>
                <a:ea typeface="+mn-ea"/>
                <a:cs typeface="Arial" panose="020B0604020202020204" pitchFamily="34" charset="0"/>
              </a:rPr>
              <a:t>49 </a:t>
            </a:r>
            <a:r>
              <a:rPr lang="en-US" sz="1200" dirty="0">
                <a:solidFill>
                  <a:prstClr val="black"/>
                </a:solidFill>
                <a:latin typeface="Arial" panose="020B0604020202020204" pitchFamily="34" charset="0"/>
                <a:ea typeface="+mn-ea"/>
                <a:cs typeface="Arial" panose="020B0604020202020204" pitchFamily="34" charset="0"/>
              </a:rPr>
              <a:t>patient friendly hospitals, serving </a:t>
            </a:r>
            <a:r>
              <a:rPr lang="en-US" sz="1200" b="1" dirty="0">
                <a:solidFill>
                  <a:srgbClr val="1F497D"/>
                </a:solidFill>
                <a:latin typeface="Arial" panose="020B0604020202020204" pitchFamily="34" charset="0"/>
                <a:ea typeface="+mn-ea"/>
                <a:cs typeface="Arial" panose="020B0604020202020204" pitchFamily="34" charset="0"/>
              </a:rPr>
              <a:t>over 8 Million </a:t>
            </a:r>
            <a:r>
              <a:rPr lang="en-US" sz="1200" dirty="0">
                <a:solidFill>
                  <a:prstClr val="black"/>
                </a:solidFill>
                <a:latin typeface="Arial" panose="020B0604020202020204" pitchFamily="34" charset="0"/>
                <a:ea typeface="+mn-ea"/>
                <a:cs typeface="Arial" panose="020B0604020202020204" pitchFamily="34" charset="0"/>
              </a:rPr>
              <a:t>patients annually</a:t>
            </a:r>
          </a:p>
          <a:p>
            <a:pPr defTabSz="457178">
              <a:buClr>
                <a:srgbClr val="E35205"/>
              </a:buClr>
              <a:defRPr/>
            </a:pPr>
            <a:endParaRPr lang="en-US" sz="1200" dirty="0">
              <a:solidFill>
                <a:prstClr val="black"/>
              </a:solidFill>
              <a:latin typeface="Arial" panose="020B0604020202020204" pitchFamily="34" charset="0"/>
              <a:ea typeface="+mn-ea"/>
              <a:cs typeface="Arial" panose="020B0604020202020204" pitchFamily="34" charset="0"/>
            </a:endParaRPr>
          </a:p>
          <a:p>
            <a:pPr defTabSz="457178">
              <a:buClr>
                <a:srgbClr val="E35205"/>
              </a:buClr>
              <a:defRPr/>
            </a:pPr>
            <a:r>
              <a:rPr lang="en-IN" sz="1200" dirty="0">
                <a:solidFill>
                  <a:prstClr val="black"/>
                </a:solidFill>
                <a:latin typeface="Arial" panose="020B0604020202020204" pitchFamily="34" charset="0"/>
                <a:ea typeface="+mn-ea"/>
                <a:cs typeface="Arial" panose="020B0604020202020204" pitchFamily="34" charset="0"/>
              </a:rPr>
              <a:t>Acquired</a:t>
            </a:r>
            <a:r>
              <a:rPr lang="en-IN" sz="1200" dirty="0">
                <a:solidFill>
                  <a:prstClr val="white">
                    <a:lumMod val="50000"/>
                  </a:prstClr>
                </a:solidFill>
                <a:latin typeface="Arial" panose="020B0604020202020204" pitchFamily="34" charset="0"/>
                <a:ea typeface="+mn-ea"/>
                <a:cs typeface="Arial" panose="020B0604020202020204" pitchFamily="34" charset="0"/>
              </a:rPr>
              <a:t> </a:t>
            </a:r>
            <a:r>
              <a:rPr lang="en-IN" sz="1200" b="1" dirty="0">
                <a:solidFill>
                  <a:srgbClr val="1F497D"/>
                </a:solidFill>
                <a:latin typeface="Arial" panose="020B0604020202020204" pitchFamily="34" charset="0"/>
                <a:ea typeface="+mn-ea"/>
                <a:cs typeface="Arial" panose="020B0604020202020204" pitchFamily="34" charset="0"/>
              </a:rPr>
              <a:t>Columbia Asia, Vikram Hospitals, AMRI Hospitals</a:t>
            </a:r>
          </a:p>
          <a:p>
            <a:pPr defTabSz="457178">
              <a:buClr>
                <a:srgbClr val="E35205"/>
              </a:buClr>
              <a:defRPr/>
            </a:pPr>
            <a:endParaRPr lang="en-IN" sz="1200" b="1" dirty="0">
              <a:solidFill>
                <a:srgbClr val="1F497D"/>
              </a:solidFill>
              <a:latin typeface="Arial" panose="020B0604020202020204" pitchFamily="34" charset="0"/>
              <a:ea typeface="+mn-ea"/>
              <a:cs typeface="Arial" panose="020B0604020202020204" pitchFamily="34" charset="0"/>
            </a:endParaRPr>
          </a:p>
          <a:p>
            <a:pPr defTabSz="457178">
              <a:buClr>
                <a:srgbClr val="E35205"/>
              </a:buClr>
              <a:defRPr/>
            </a:pPr>
            <a:r>
              <a:rPr lang="en-IN" sz="1200" dirty="0">
                <a:solidFill>
                  <a:prstClr val="black"/>
                </a:solidFill>
                <a:latin typeface="Arial" panose="020B0604020202020204" pitchFamily="34" charset="0"/>
                <a:ea typeface="+mn-ea"/>
                <a:cs typeface="Arial" panose="020B0604020202020204" pitchFamily="34" charset="0"/>
              </a:rPr>
              <a:t>Now present in </a:t>
            </a:r>
            <a:r>
              <a:rPr lang="en-IN" sz="1200" b="1" dirty="0">
                <a:solidFill>
                  <a:srgbClr val="1F497D"/>
                </a:solidFill>
                <a:latin typeface="Arial" panose="020B0604020202020204" pitchFamily="34" charset="0"/>
                <a:ea typeface="+mn-ea"/>
                <a:cs typeface="Arial" panose="020B0604020202020204" pitchFamily="34" charset="0"/>
              </a:rPr>
              <a:t>24 </a:t>
            </a:r>
            <a:r>
              <a:rPr lang="en-IN" sz="1200" dirty="0">
                <a:solidFill>
                  <a:prstClr val="black"/>
                </a:solidFill>
                <a:latin typeface="Arial" panose="020B0604020202020204" pitchFamily="34" charset="0"/>
                <a:ea typeface="+mn-ea"/>
                <a:cs typeface="Arial" panose="020B0604020202020204" pitchFamily="34" charset="0"/>
              </a:rPr>
              <a:t>cities with </a:t>
            </a:r>
            <a:r>
              <a:rPr lang="en-IN" sz="1200" b="1" dirty="0">
                <a:solidFill>
                  <a:srgbClr val="1F497D"/>
                </a:solidFill>
                <a:latin typeface="Arial" panose="020B0604020202020204" pitchFamily="34" charset="0"/>
                <a:ea typeface="+mn-ea"/>
                <a:cs typeface="Arial" panose="020B0604020202020204" pitchFamily="34" charset="0"/>
              </a:rPr>
              <a:t>12,600+ </a:t>
            </a:r>
            <a:r>
              <a:rPr lang="en-IN" sz="1200" dirty="0">
                <a:solidFill>
                  <a:prstClr val="black"/>
                </a:solidFill>
                <a:latin typeface="Arial" panose="020B0604020202020204" pitchFamily="34" charset="0"/>
                <a:ea typeface="+mn-ea"/>
                <a:cs typeface="Arial" panose="020B0604020202020204" pitchFamily="34" charset="0"/>
              </a:rPr>
              <a:t>hospital beds and </a:t>
            </a:r>
            <a:r>
              <a:rPr lang="en-IN" sz="1200" b="1" dirty="0">
                <a:solidFill>
                  <a:srgbClr val="1F497D"/>
                </a:solidFill>
                <a:latin typeface="Arial" panose="020B0604020202020204" pitchFamily="34" charset="0"/>
                <a:ea typeface="+mn-ea"/>
                <a:cs typeface="Arial" panose="020B0604020202020204" pitchFamily="34" charset="0"/>
              </a:rPr>
              <a:t>11,000+ </a:t>
            </a:r>
            <a:r>
              <a:rPr lang="en-IN" sz="1200" dirty="0">
                <a:solidFill>
                  <a:prstClr val="black"/>
                </a:solidFill>
                <a:latin typeface="Arial" panose="020B0604020202020204" pitchFamily="34" charset="0"/>
                <a:ea typeface="+mn-ea"/>
                <a:cs typeface="Arial" panose="020B0604020202020204" pitchFamily="34" charset="0"/>
              </a:rPr>
              <a:t>doctors </a:t>
            </a:r>
          </a:p>
          <a:p>
            <a:pPr defTabSz="457178">
              <a:buClr>
                <a:srgbClr val="E35205"/>
              </a:buClr>
              <a:defRPr/>
            </a:pP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E35205"/>
              </a:buClr>
              <a:defRPr/>
            </a:pP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E35205"/>
              </a:buClr>
              <a:defRPr/>
            </a:pP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E35205"/>
              </a:buClr>
              <a:defRPr/>
            </a:pPr>
            <a:endParaRPr lang="en-IN" sz="1200" b="1" dirty="0">
              <a:solidFill>
                <a:prstClr val="black"/>
              </a:solidFill>
              <a:latin typeface="Arial" panose="020B0604020202020204" pitchFamily="34" charset="0"/>
              <a:ea typeface="+mn-ea"/>
              <a:cs typeface="Arial" panose="020B0604020202020204" pitchFamily="34" charset="0"/>
            </a:endParaRPr>
          </a:p>
        </p:txBody>
      </p:sp>
      <p:sp>
        <p:nvSpPr>
          <p:cNvPr id="24" name="Rectangle 23"/>
          <p:cNvSpPr/>
          <p:nvPr/>
        </p:nvSpPr>
        <p:spPr>
          <a:xfrm>
            <a:off x="4743307" y="1902998"/>
            <a:ext cx="3863630" cy="3046988"/>
          </a:xfrm>
          <a:prstGeom prst="rect">
            <a:avLst/>
          </a:prstGeom>
          <a:solidFill>
            <a:schemeClr val="bg1">
              <a:alpha val="10196"/>
            </a:schemeClr>
          </a:solidFill>
          <a:ln>
            <a:solidFill>
              <a:schemeClr val="bg1">
                <a:lumMod val="75000"/>
              </a:schemeClr>
            </a:solidFill>
          </a:ln>
        </p:spPr>
        <p:txBody>
          <a:bodyPr wrap="square">
            <a:spAutoFit/>
          </a:bodyPr>
          <a:lstStyle/>
          <a:p>
            <a:pPr defTabSz="457178">
              <a:buClr>
                <a:srgbClr val="0070C0"/>
              </a:buClr>
              <a:defRPr/>
            </a:pP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0070C0"/>
              </a:buClr>
              <a:defRPr/>
            </a:pPr>
            <a:r>
              <a:rPr lang="en-IN" sz="1200" dirty="0">
                <a:solidFill>
                  <a:prstClr val="black"/>
                </a:solidFill>
                <a:latin typeface="Arial" panose="020B0604020202020204" pitchFamily="34" charset="0"/>
                <a:ea typeface="+mn-ea"/>
                <a:cs typeface="Arial" panose="020B0604020202020204" pitchFamily="34" charset="0"/>
              </a:rPr>
              <a:t>Global health service company with roots as deep as </a:t>
            </a:r>
            <a:r>
              <a:rPr lang="en-IN" sz="1200" b="1" dirty="0">
                <a:solidFill>
                  <a:srgbClr val="1F497D"/>
                </a:solidFill>
                <a:latin typeface="Arial" panose="020B0604020202020204" pitchFamily="34" charset="0"/>
                <a:ea typeface="+mn-ea"/>
                <a:cs typeface="Arial" panose="020B0604020202020204" pitchFamily="34" charset="0"/>
              </a:rPr>
              <a:t>230+ years</a:t>
            </a:r>
          </a:p>
          <a:p>
            <a:pPr defTabSz="457178">
              <a:buClr>
                <a:srgbClr val="0070C0"/>
              </a:buClr>
              <a:defRPr/>
            </a:pPr>
            <a:endParaRPr lang="en-IN" sz="1200" b="1" dirty="0">
              <a:solidFill>
                <a:srgbClr val="1F497D"/>
              </a:solidFill>
              <a:latin typeface="Arial" panose="020B0604020202020204" pitchFamily="34" charset="0"/>
              <a:ea typeface="+mn-ea"/>
              <a:cs typeface="Arial" panose="020B0604020202020204" pitchFamily="34" charset="0"/>
            </a:endParaRPr>
          </a:p>
          <a:p>
            <a:pPr defTabSz="457178">
              <a:buClr>
                <a:srgbClr val="0070C0"/>
              </a:buClr>
              <a:defRPr/>
            </a:pPr>
            <a:r>
              <a:rPr lang="en-US" sz="1200" b="1" dirty="0">
                <a:solidFill>
                  <a:srgbClr val="1F497D"/>
                </a:solidFill>
                <a:latin typeface="Arial" panose="020B0604020202020204" pitchFamily="34" charset="0"/>
                <a:ea typeface="+mn-ea"/>
                <a:cs typeface="Arial" panose="020B0604020202020204" pitchFamily="34" charset="0"/>
              </a:rPr>
              <a:t>Ranked 13</a:t>
            </a:r>
            <a:r>
              <a:rPr lang="en-US" sz="1200" b="1" baseline="30000" dirty="0">
                <a:solidFill>
                  <a:srgbClr val="1F497D"/>
                </a:solidFill>
                <a:latin typeface="Arial" panose="020B0604020202020204" pitchFamily="34" charset="0"/>
                <a:ea typeface="+mn-ea"/>
                <a:cs typeface="Arial" panose="020B0604020202020204" pitchFamily="34" charset="0"/>
              </a:rPr>
              <a:t>th</a:t>
            </a:r>
            <a:r>
              <a:rPr lang="en-US" sz="1200" b="1" dirty="0">
                <a:solidFill>
                  <a:srgbClr val="1F497D"/>
                </a:solidFill>
                <a:latin typeface="Arial" panose="020B0604020202020204" pitchFamily="34" charset="0"/>
                <a:ea typeface="+mn-ea"/>
                <a:cs typeface="Arial" panose="020B0604020202020204" pitchFamily="34" charset="0"/>
              </a:rPr>
              <a:t> </a:t>
            </a:r>
            <a:r>
              <a:rPr lang="en-US" sz="1200" dirty="0">
                <a:solidFill>
                  <a:prstClr val="black"/>
                </a:solidFill>
                <a:latin typeface="Arial" panose="020B0604020202020204" pitchFamily="34" charset="0"/>
                <a:ea typeface="+mn-ea"/>
                <a:cs typeface="Arial" panose="020B0604020202020204" pitchFamily="34" charset="0"/>
              </a:rPr>
              <a:t>on the 2025 Fortune 500 List</a:t>
            </a: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0070C0"/>
              </a:buClr>
              <a:defRPr/>
            </a:pPr>
            <a:endParaRPr lang="en-US" sz="1200" b="1" dirty="0">
              <a:solidFill>
                <a:prstClr val="black"/>
              </a:solidFill>
              <a:latin typeface="Arial" panose="020B0604020202020204" pitchFamily="34" charset="0"/>
              <a:ea typeface="+mn-ea"/>
              <a:cs typeface="Arial" panose="020B0604020202020204" pitchFamily="34" charset="0"/>
            </a:endParaRPr>
          </a:p>
          <a:p>
            <a:pPr defTabSz="457178">
              <a:buClr>
                <a:srgbClr val="0070C0"/>
              </a:buClr>
              <a:defRPr/>
            </a:pPr>
            <a:r>
              <a:rPr lang="en-IN" sz="1200" b="1" dirty="0">
                <a:solidFill>
                  <a:srgbClr val="1F497D"/>
                </a:solidFill>
                <a:latin typeface="Arial" panose="020B0604020202020204" pitchFamily="34" charset="0"/>
                <a:ea typeface="+mn-ea"/>
                <a:cs typeface="Arial" panose="020B0604020202020204" pitchFamily="34" charset="0"/>
              </a:rPr>
              <a:t>182 Million+ </a:t>
            </a:r>
            <a:r>
              <a:rPr lang="en-IN" sz="1200" dirty="0">
                <a:solidFill>
                  <a:prstClr val="black"/>
                </a:solidFill>
                <a:latin typeface="Arial" panose="020B0604020202020204" pitchFamily="34" charset="0"/>
                <a:ea typeface="+mn-ea"/>
                <a:cs typeface="Arial" panose="020B0604020202020204" pitchFamily="34" charset="0"/>
              </a:rPr>
              <a:t>customers relationships and </a:t>
            </a:r>
            <a:r>
              <a:rPr lang="en-IN" sz="1200" b="1" dirty="0">
                <a:solidFill>
                  <a:srgbClr val="1F497D"/>
                </a:solidFill>
                <a:latin typeface="Arial" panose="020B0604020202020204" pitchFamily="34" charset="0"/>
                <a:ea typeface="+mn-ea"/>
                <a:cs typeface="Arial" panose="020B0604020202020204" pitchFamily="34" charset="0"/>
              </a:rPr>
              <a:t>2 Million+ </a:t>
            </a:r>
            <a:r>
              <a:rPr lang="en-IN" sz="1200" dirty="0">
                <a:solidFill>
                  <a:prstClr val="black"/>
                </a:solidFill>
                <a:latin typeface="Arial" panose="020B0604020202020204" pitchFamily="34" charset="0"/>
                <a:ea typeface="+mn-ea"/>
                <a:cs typeface="Arial" panose="020B0604020202020204" pitchFamily="34" charset="0"/>
              </a:rPr>
              <a:t>global relationships with healthcare providers , clinics &amp; facilities </a:t>
            </a:r>
            <a:endParaRPr lang="en-IN" sz="1200" b="1" dirty="0">
              <a:solidFill>
                <a:prstClr val="black"/>
              </a:solidFill>
              <a:latin typeface="Arial" panose="020B0604020202020204" pitchFamily="34" charset="0"/>
              <a:ea typeface="+mn-ea"/>
              <a:cs typeface="Arial" panose="020B0604020202020204" pitchFamily="34" charset="0"/>
            </a:endParaRPr>
          </a:p>
          <a:p>
            <a:pPr defTabSz="457178">
              <a:buClr>
                <a:srgbClr val="0070C0"/>
              </a:buClr>
              <a:defRPr/>
            </a:pPr>
            <a:endParaRPr lang="en-US" sz="1200" b="1" dirty="0">
              <a:solidFill>
                <a:prstClr val="black"/>
              </a:solidFill>
              <a:latin typeface="Arial" panose="020B0604020202020204" pitchFamily="34" charset="0"/>
              <a:ea typeface="+mn-ea"/>
              <a:cs typeface="Arial" panose="020B0604020202020204" pitchFamily="34" charset="0"/>
            </a:endParaRPr>
          </a:p>
          <a:p>
            <a:pPr defTabSz="457178">
              <a:buClr>
                <a:srgbClr val="0070C0"/>
              </a:buClr>
              <a:defRPr/>
            </a:pPr>
            <a:r>
              <a:rPr lang="en-US" sz="1200" dirty="0">
                <a:solidFill>
                  <a:prstClr val="black"/>
                </a:solidFill>
                <a:latin typeface="Arial" panose="020B0604020202020204" pitchFamily="34" charset="0"/>
                <a:ea typeface="+mn-ea"/>
                <a:cs typeface="Arial" panose="020B0604020202020204" pitchFamily="34" charset="0"/>
              </a:rPr>
              <a:t>Global workforce of  </a:t>
            </a:r>
            <a:r>
              <a:rPr lang="en-US" sz="1200" b="1" dirty="0">
                <a:solidFill>
                  <a:srgbClr val="1F497D"/>
                </a:solidFill>
                <a:latin typeface="Arial" panose="020B0604020202020204" pitchFamily="34" charset="0"/>
                <a:ea typeface="+mn-ea"/>
                <a:cs typeface="Arial" panose="020B0604020202020204" pitchFamily="34" charset="0"/>
              </a:rPr>
              <a:t>72</a:t>
            </a:r>
            <a:r>
              <a:rPr lang="en-US" sz="1200" b="1" dirty="0">
                <a:solidFill>
                  <a:srgbClr val="1F497D"/>
                </a:solidFill>
                <a:latin typeface="Arial" panose="020B0604020202020204" pitchFamily="34" charset="0"/>
                <a:cs typeface="Arial" panose="020B0604020202020204" pitchFamily="34" charset="0"/>
              </a:rPr>
              <a:t>,</a:t>
            </a:r>
            <a:r>
              <a:rPr lang="en-US" sz="1200" b="1" dirty="0">
                <a:solidFill>
                  <a:srgbClr val="1F497D"/>
                </a:solidFill>
                <a:latin typeface="Arial" panose="020B0604020202020204" pitchFamily="34" charset="0"/>
                <a:ea typeface="+mn-ea"/>
                <a:cs typeface="Arial" panose="020B0604020202020204" pitchFamily="34" charset="0"/>
              </a:rPr>
              <a:t>000 +</a:t>
            </a:r>
            <a:r>
              <a:rPr lang="en-US" sz="1200" dirty="0">
                <a:solidFill>
                  <a:srgbClr val="1F497D"/>
                </a:solidFill>
                <a:latin typeface="Arial" panose="020B0604020202020204" pitchFamily="34" charset="0"/>
                <a:ea typeface="+mn-ea"/>
                <a:cs typeface="Arial" panose="020B0604020202020204" pitchFamily="34" charset="0"/>
              </a:rPr>
              <a:t> </a:t>
            </a:r>
            <a:r>
              <a:rPr lang="en-US" sz="1200" dirty="0">
                <a:solidFill>
                  <a:prstClr val="black"/>
                </a:solidFill>
                <a:latin typeface="Arial" panose="020B0604020202020204" pitchFamily="34" charset="0"/>
                <a:ea typeface="+mn-ea"/>
                <a:cs typeface="Arial" panose="020B0604020202020204" pitchFamily="34" charset="0"/>
              </a:rPr>
              <a:t>employees who serve customers around the globe </a:t>
            </a:r>
            <a:endParaRPr lang="en-IN" sz="1200" dirty="0">
              <a:solidFill>
                <a:prstClr val="black"/>
              </a:solidFill>
              <a:latin typeface="Arial" panose="020B0604020202020204" pitchFamily="34" charset="0"/>
              <a:ea typeface="+mn-ea"/>
              <a:cs typeface="Arial" panose="020B0604020202020204" pitchFamily="34" charset="0"/>
            </a:endParaRPr>
          </a:p>
          <a:p>
            <a:pPr defTabSz="457178">
              <a:buClr>
                <a:srgbClr val="0070C0"/>
              </a:buClr>
              <a:defRPr/>
            </a:pPr>
            <a:endParaRPr lang="en-US" sz="1200" dirty="0">
              <a:solidFill>
                <a:srgbClr val="FF0000"/>
              </a:solidFill>
              <a:latin typeface="Arial" panose="020B0604020202020204" pitchFamily="34" charset="0"/>
              <a:ea typeface="+mn-ea"/>
              <a:cs typeface="Arial" panose="020B0604020202020204" pitchFamily="34" charset="0"/>
            </a:endParaRPr>
          </a:p>
          <a:p>
            <a:pPr defTabSz="457178">
              <a:buClr>
                <a:srgbClr val="0070C0"/>
              </a:buClr>
              <a:defRPr/>
            </a:pPr>
            <a:endParaRPr lang="en-US" sz="1200" dirty="0">
              <a:solidFill>
                <a:srgbClr val="FF0000"/>
              </a:solidFill>
              <a:latin typeface="Arial" panose="020B0604020202020204" pitchFamily="34" charset="0"/>
              <a:ea typeface="+mn-ea"/>
              <a:cs typeface="Arial" panose="020B0604020202020204" pitchFamily="34" charset="0"/>
            </a:endParaRPr>
          </a:p>
          <a:p>
            <a:pPr defTabSz="457178">
              <a:buClr>
                <a:srgbClr val="0070C0"/>
              </a:buClr>
              <a:defRPr/>
            </a:pPr>
            <a:endParaRPr lang="en-US" sz="1200" dirty="0">
              <a:solidFill>
                <a:srgbClr val="FF0000"/>
              </a:solidFill>
              <a:latin typeface="Arial" panose="020B0604020202020204" pitchFamily="34" charset="0"/>
              <a:ea typeface="+mn-ea"/>
              <a:cs typeface="Arial" panose="020B0604020202020204" pitchFamily="34" charset="0"/>
            </a:endParaRPr>
          </a:p>
          <a:p>
            <a:pPr defTabSz="457178">
              <a:buClr>
                <a:srgbClr val="0070C0"/>
              </a:buClr>
              <a:defRPr/>
            </a:pPr>
            <a:endParaRPr lang="en-IN" sz="1200" dirty="0">
              <a:solidFill>
                <a:srgbClr val="FF0000"/>
              </a:solidFill>
              <a:latin typeface="Arial" panose="020B0604020202020204" pitchFamily="34" charset="0"/>
              <a:ea typeface="+mn-ea"/>
              <a:cs typeface="Arial" panose="020B0604020202020204" pitchFamily="34" charset="0"/>
            </a:endParaRPr>
          </a:p>
        </p:txBody>
      </p:sp>
      <p:sp>
        <p:nvSpPr>
          <p:cNvPr id="25" name="Round Same Side Corner Rectangle 24"/>
          <p:cNvSpPr/>
          <p:nvPr/>
        </p:nvSpPr>
        <p:spPr>
          <a:xfrm rot="16200000">
            <a:off x="-374200" y="2690228"/>
            <a:ext cx="1471623" cy="360000"/>
          </a:xfrm>
          <a:prstGeom prst="round2SameRect">
            <a:avLst/>
          </a:prstGeom>
          <a:solidFill>
            <a:srgbClr val="E05625"/>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189">
              <a:defRPr/>
            </a:pPr>
            <a:r>
              <a:rPr lang="en-US" sz="1200" dirty="0">
                <a:solidFill>
                  <a:prstClr val="white"/>
                </a:solidFill>
                <a:effectLst>
                  <a:outerShdw blurRad="38100" dist="38100" dir="2700000" algn="tl">
                    <a:srgbClr val="000000">
                      <a:alpha val="43137"/>
                    </a:srgbClr>
                  </a:outerShdw>
                </a:effectLst>
                <a:latin typeface="Arial Black" panose="020B0A04020102020204" pitchFamily="34" charset="0"/>
              </a:rPr>
              <a:t>Key Highlights</a:t>
            </a:r>
            <a:endParaRPr lang="en-IN" sz="1200"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sp>
        <p:nvSpPr>
          <p:cNvPr id="54" name="Round Same Side Corner Rectangle 53"/>
          <p:cNvSpPr/>
          <p:nvPr/>
        </p:nvSpPr>
        <p:spPr>
          <a:xfrm>
            <a:off x="541612" y="1490530"/>
            <a:ext cx="2442852" cy="375744"/>
          </a:xfrm>
          <a:prstGeom prst="round2Same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IN">
              <a:solidFill>
                <a:prstClr val="white"/>
              </a:solidFill>
              <a:latin typeface="Calibri"/>
            </a:endParaRPr>
          </a:p>
        </p:txBody>
      </p:sp>
      <p:pic>
        <p:nvPicPr>
          <p:cNvPr id="55" name="Picture 54"/>
          <p:cNvPicPr>
            <a:picLocks noChangeAspect="1"/>
          </p:cNvPicPr>
          <p:nvPr/>
        </p:nvPicPr>
        <p:blipFill rotWithShape="1">
          <a:blip r:embed="rId3"/>
          <a:srcRect l="11778" t="274" r="67633" b="88000"/>
          <a:stretch/>
        </p:blipFill>
        <p:spPr>
          <a:xfrm>
            <a:off x="993165" y="1503592"/>
            <a:ext cx="1295469" cy="336875"/>
          </a:xfrm>
          <a:prstGeom prst="rect">
            <a:avLst/>
          </a:prstGeom>
        </p:spPr>
      </p:pic>
      <p:sp>
        <p:nvSpPr>
          <p:cNvPr id="56" name="Round Same Side Corner Rectangle 55"/>
          <p:cNvSpPr/>
          <p:nvPr/>
        </p:nvSpPr>
        <p:spPr>
          <a:xfrm>
            <a:off x="6163559" y="1482020"/>
            <a:ext cx="2442852" cy="375744"/>
          </a:xfrm>
          <a:prstGeom prst="round2SameRect">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IN">
              <a:solidFill>
                <a:prstClr val="white"/>
              </a:solidFill>
              <a:latin typeface="Calibri"/>
            </a:endParaRPr>
          </a:p>
        </p:txBody>
      </p:sp>
      <p:sp>
        <p:nvSpPr>
          <p:cNvPr id="59" name="Round Same Side Corner Rectangle 58"/>
          <p:cNvSpPr/>
          <p:nvPr/>
        </p:nvSpPr>
        <p:spPr>
          <a:xfrm rot="5400000">
            <a:off x="8059829" y="2690228"/>
            <a:ext cx="1471623" cy="360000"/>
          </a:xfrm>
          <a:prstGeom prst="round2SameRect">
            <a:avLst/>
          </a:prstGeom>
          <a:solidFill>
            <a:srgbClr val="0F4A86"/>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189">
              <a:defRPr/>
            </a:pPr>
            <a:r>
              <a:rPr lang="en-US" sz="1200" dirty="0">
                <a:solidFill>
                  <a:prstClr val="white"/>
                </a:solidFill>
                <a:effectLst>
                  <a:outerShdw blurRad="38100" dist="38100" dir="2700000" algn="tl">
                    <a:srgbClr val="000000">
                      <a:alpha val="43137"/>
                    </a:srgbClr>
                  </a:outerShdw>
                </a:effectLst>
                <a:latin typeface="Arial Black" panose="020B0A04020102020204" pitchFamily="34" charset="0"/>
              </a:rPr>
              <a:t>Key Highlights</a:t>
            </a:r>
            <a:endParaRPr lang="en-IN" sz="1200" dirty="0">
              <a:solidFill>
                <a:prstClr val="white"/>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p:cNvPicPr>
            <a:picLocks noChangeAspect="1"/>
          </p:cNvPicPr>
          <p:nvPr/>
        </p:nvPicPr>
        <p:blipFill>
          <a:blip r:embed="rId4"/>
          <a:stretch>
            <a:fillRect/>
          </a:stretch>
        </p:blipFill>
        <p:spPr>
          <a:xfrm>
            <a:off x="7033027" y="1488249"/>
            <a:ext cx="620991" cy="330658"/>
          </a:xfrm>
          <a:prstGeom prst="rect">
            <a:avLst/>
          </a:prstGeom>
        </p:spPr>
      </p:pic>
      <p:grpSp>
        <p:nvGrpSpPr>
          <p:cNvPr id="5" name="Group 4">
            <a:extLst>
              <a:ext uri="{FF2B5EF4-FFF2-40B4-BE49-F238E27FC236}">
                <a16:creationId xmlns:a16="http://schemas.microsoft.com/office/drawing/2014/main" id="{EF1B392C-1F6F-B2C4-3275-266527B1CEB9}"/>
              </a:ext>
            </a:extLst>
          </p:cNvPr>
          <p:cNvGrpSpPr/>
          <p:nvPr/>
        </p:nvGrpSpPr>
        <p:grpSpPr>
          <a:xfrm>
            <a:off x="783115" y="926349"/>
            <a:ext cx="7643435" cy="347347"/>
            <a:chOff x="1044154" y="1380906"/>
            <a:chExt cx="10191246" cy="463129"/>
          </a:xfrm>
        </p:grpSpPr>
        <p:sp>
          <p:nvSpPr>
            <p:cNvPr id="3" name="Rectangle 2">
              <a:extLst>
                <a:ext uri="{FF2B5EF4-FFF2-40B4-BE49-F238E27FC236}">
                  <a16:creationId xmlns:a16="http://schemas.microsoft.com/office/drawing/2014/main" id="{DB8E1A5A-013A-508D-C09B-B05323D60077}"/>
                </a:ext>
              </a:extLst>
            </p:cNvPr>
            <p:cNvSpPr/>
            <p:nvPr/>
          </p:nvSpPr>
          <p:spPr>
            <a:xfrm>
              <a:off x="1044154" y="1380906"/>
              <a:ext cx="10191246" cy="463129"/>
            </a:xfrm>
            <a:prstGeom prst="rect">
              <a:avLst/>
            </a:prstGeom>
            <a:gradFill>
              <a:gsLst>
                <a:gs pos="0">
                  <a:srgbClr val="004986"/>
                </a:gs>
                <a:gs pos="100000">
                  <a:srgbClr val="004986"/>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189">
                <a:defRPr/>
              </a:pPr>
              <a:endParaRPr lang="en-US" sz="1200" b="1" dirty="0">
                <a:solidFill>
                  <a:prstClr val="white"/>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851B30D-0347-5A93-88AA-19F10855363C}"/>
                </a:ext>
              </a:extLst>
            </p:cNvPr>
            <p:cNvSpPr/>
            <p:nvPr/>
          </p:nvSpPr>
          <p:spPr>
            <a:xfrm>
              <a:off x="1324220" y="1429282"/>
              <a:ext cx="9692640" cy="363774"/>
            </a:xfrm>
            <a:prstGeom prst="rect">
              <a:avLst/>
            </a:pr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en-US" sz="1350" b="1" dirty="0">
                  <a:solidFill>
                    <a:prstClr val="white"/>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Health Insurance Expert with Global Experience and Local Expertise</a:t>
              </a:r>
            </a:p>
          </p:txBody>
        </p:sp>
      </p:grpSp>
    </p:spTree>
    <p:extLst>
      <p:ext uri="{BB962C8B-B14F-4D97-AF65-F5344CB8AC3E}">
        <p14:creationId xmlns:p14="http://schemas.microsoft.com/office/powerpoint/2010/main" val="263072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1474121"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Who We Are</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3</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3</a:t>
            </a:fld>
            <a:endParaRPr lang="en-US" altLang="en-US" sz="900">
              <a:solidFill>
                <a:prstClr val="black">
                  <a:tint val="75000"/>
                </a:prstClr>
              </a:solidFill>
              <a:latin typeface="Calibri" panose="020F0502020204030204"/>
            </a:endParaRPr>
          </a:p>
        </p:txBody>
      </p:sp>
      <p:grpSp>
        <p:nvGrpSpPr>
          <p:cNvPr id="2" name="Group 1">
            <a:extLst>
              <a:ext uri="{FF2B5EF4-FFF2-40B4-BE49-F238E27FC236}">
                <a16:creationId xmlns:a16="http://schemas.microsoft.com/office/drawing/2014/main" id="{CBBF01FA-26D1-A6DD-410D-676468BDF700}"/>
              </a:ext>
            </a:extLst>
          </p:cNvPr>
          <p:cNvGrpSpPr/>
          <p:nvPr/>
        </p:nvGrpSpPr>
        <p:grpSpPr>
          <a:xfrm>
            <a:off x="179829" y="1166718"/>
            <a:ext cx="2880000" cy="2880000"/>
            <a:chOff x="3132001" y="174044"/>
            <a:chExt cx="2880000" cy="2880000"/>
          </a:xfrm>
          <a:solidFill>
            <a:srgbClr val="F68621"/>
          </a:solidFill>
        </p:grpSpPr>
        <p:sp>
          <p:nvSpPr>
            <p:cNvPr id="3" name="Rectangle 2">
              <a:extLst>
                <a:ext uri="{FF2B5EF4-FFF2-40B4-BE49-F238E27FC236}">
                  <a16:creationId xmlns:a16="http://schemas.microsoft.com/office/drawing/2014/main" id="{0F4EB33F-BDAC-45E7-4FBE-B067C4A990EB}"/>
                </a:ext>
              </a:extLst>
            </p:cNvPr>
            <p:cNvSpPr/>
            <p:nvPr/>
          </p:nvSpPr>
          <p:spPr>
            <a:xfrm>
              <a:off x="3132001" y="174044"/>
              <a:ext cx="2880000" cy="2880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rgbClr val="F6862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DF20645-4C6F-0E0D-E73E-417289B65B16}"/>
                </a:ext>
              </a:extLst>
            </p:cNvPr>
            <p:cNvSpPr/>
            <p:nvPr/>
          </p:nvSpPr>
          <p:spPr>
            <a:xfrm>
              <a:off x="3529938" y="358052"/>
              <a:ext cx="1960793" cy="461665"/>
            </a:xfrm>
            <a:prstGeom prst="rect">
              <a:avLst/>
            </a:prstGeom>
            <a:grpFill/>
          </p:spPr>
          <p:txBody>
            <a:bodyPr wrap="none">
              <a:spAutoFit/>
            </a:bodyPr>
            <a:lstStyle/>
            <a:p>
              <a:r>
                <a:rPr lang="en-IN" b="1" dirty="0">
                  <a:solidFill>
                    <a:schemeClr val="bg1"/>
                  </a:solidFill>
                  <a:latin typeface="Arial" panose="020B0604020202020204" pitchFamily="34" charset="0"/>
                  <a:ea typeface="Open Sans" panose="020B0606030504020204" pitchFamily="34" charset="0"/>
                  <a:cs typeface="Arial" panose="020B0604020202020204" pitchFamily="34" charset="0"/>
                </a:rPr>
                <a:t>Our Mission</a:t>
              </a:r>
            </a:p>
          </p:txBody>
        </p:sp>
        <p:sp>
          <p:nvSpPr>
            <p:cNvPr id="5" name="Rectangle 4">
              <a:extLst>
                <a:ext uri="{FF2B5EF4-FFF2-40B4-BE49-F238E27FC236}">
                  <a16:creationId xmlns:a16="http://schemas.microsoft.com/office/drawing/2014/main" id="{D157D7EC-0CD7-88FD-32B2-C429CA8D26B0}"/>
                </a:ext>
              </a:extLst>
            </p:cNvPr>
            <p:cNvSpPr/>
            <p:nvPr/>
          </p:nvSpPr>
          <p:spPr>
            <a:xfrm>
              <a:off x="3560592" y="1866998"/>
              <a:ext cx="1979633" cy="738664"/>
            </a:xfrm>
            <a:prstGeom prst="rect">
              <a:avLst/>
            </a:prstGeom>
            <a:grpFill/>
          </p:spPr>
          <p:txBody>
            <a:bodyPr wrap="square">
              <a:spAutoFit/>
            </a:bodyPr>
            <a:lstStyle/>
            <a:p>
              <a:pPr algn="ctr"/>
              <a:r>
                <a:rPr lang="en-US" sz="1400" dirty="0">
                  <a:solidFill>
                    <a:schemeClr val="bg1"/>
                  </a:solidFill>
                  <a:latin typeface="Arial" panose="020B0604020202020204" pitchFamily="34" charset="0"/>
                  <a:ea typeface="Open Sans" panose="020B0606030504020204" pitchFamily="34" charset="0"/>
                  <a:cs typeface="Arial" panose="020B0604020202020204" pitchFamily="34" charset="0"/>
                </a:rPr>
                <a:t>To improve the </a:t>
              </a: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health and vitality</a:t>
              </a:r>
              <a:r>
                <a:rPr lang="en-US" sz="1400" dirty="0">
                  <a:solidFill>
                    <a:schemeClr val="bg1"/>
                  </a:solidFill>
                  <a:latin typeface="Arial" panose="020B0604020202020204" pitchFamily="34" charset="0"/>
                  <a:ea typeface="Open Sans" panose="020B0606030504020204" pitchFamily="34" charset="0"/>
                  <a:cs typeface="Arial" panose="020B0604020202020204" pitchFamily="34" charset="0"/>
                </a:rPr>
                <a:t> of those we serve</a:t>
              </a:r>
            </a:p>
          </p:txBody>
        </p:sp>
        <p:pic>
          <p:nvPicPr>
            <p:cNvPr id="6" name="Picture 5">
              <a:extLst>
                <a:ext uri="{FF2B5EF4-FFF2-40B4-BE49-F238E27FC236}">
                  <a16:creationId xmlns:a16="http://schemas.microsoft.com/office/drawing/2014/main" id="{FC301C01-52F5-4A38-FC61-31E947F55600}"/>
                </a:ext>
              </a:extLst>
            </p:cNvPr>
            <p:cNvPicPr>
              <a:picLocks noChangeAspect="1"/>
            </p:cNvPicPr>
            <p:nvPr/>
          </p:nvPicPr>
          <p:blipFill rotWithShape="1">
            <a:blip r:embed="rId3"/>
            <a:srcRect l="45945"/>
            <a:stretch/>
          </p:blipFill>
          <p:spPr>
            <a:xfrm>
              <a:off x="4038250" y="837825"/>
              <a:ext cx="1067502" cy="959623"/>
            </a:xfrm>
            <a:prstGeom prst="rect">
              <a:avLst/>
            </a:prstGeom>
            <a:grpFill/>
            <a:ln>
              <a:noFill/>
            </a:ln>
            <a:effectLst/>
          </p:spPr>
        </p:pic>
      </p:grpSp>
      <p:grpSp>
        <p:nvGrpSpPr>
          <p:cNvPr id="7" name="Group 6">
            <a:extLst>
              <a:ext uri="{FF2B5EF4-FFF2-40B4-BE49-F238E27FC236}">
                <a16:creationId xmlns:a16="http://schemas.microsoft.com/office/drawing/2014/main" id="{A608E7BF-FB08-0EA1-A94A-4EF328CC5732}"/>
              </a:ext>
            </a:extLst>
          </p:cNvPr>
          <p:cNvGrpSpPr/>
          <p:nvPr/>
        </p:nvGrpSpPr>
        <p:grpSpPr>
          <a:xfrm>
            <a:off x="6085938" y="1159766"/>
            <a:ext cx="2880000" cy="2880000"/>
            <a:chOff x="6159966" y="1501714"/>
            <a:chExt cx="2880000" cy="2880000"/>
          </a:xfrm>
          <a:solidFill>
            <a:srgbClr val="F68621"/>
          </a:solidFill>
        </p:grpSpPr>
        <p:sp>
          <p:nvSpPr>
            <p:cNvPr id="9" name="Rectangle 8">
              <a:extLst>
                <a:ext uri="{FF2B5EF4-FFF2-40B4-BE49-F238E27FC236}">
                  <a16:creationId xmlns:a16="http://schemas.microsoft.com/office/drawing/2014/main" id="{959E9A3E-9F27-891C-C251-F91583C0B4D3}"/>
                </a:ext>
              </a:extLst>
            </p:cNvPr>
            <p:cNvSpPr/>
            <p:nvPr/>
          </p:nvSpPr>
          <p:spPr>
            <a:xfrm>
              <a:off x="6159966" y="1501714"/>
              <a:ext cx="2880000" cy="2880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ECA549F-B042-3A87-28D4-7EB07BA83FBA}"/>
                </a:ext>
              </a:extLst>
            </p:cNvPr>
            <p:cNvSpPr/>
            <p:nvPr/>
          </p:nvSpPr>
          <p:spPr>
            <a:xfrm>
              <a:off x="6858416" y="1697240"/>
              <a:ext cx="1483098" cy="461665"/>
            </a:xfrm>
            <a:prstGeom prst="rect">
              <a:avLst/>
            </a:prstGeom>
            <a:grpFill/>
          </p:spPr>
          <p:txBody>
            <a:bodyPr wrap="none">
              <a:spAutoFit/>
            </a:bodyPr>
            <a:lstStyle/>
            <a:p>
              <a:pPr algn="ct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Our Role</a:t>
              </a:r>
            </a:p>
          </p:txBody>
        </p:sp>
        <p:sp>
          <p:nvSpPr>
            <p:cNvPr id="20" name="Rectangle 19">
              <a:extLst>
                <a:ext uri="{FF2B5EF4-FFF2-40B4-BE49-F238E27FC236}">
                  <a16:creationId xmlns:a16="http://schemas.microsoft.com/office/drawing/2014/main" id="{4D7B771F-0B20-A666-71C5-73D407248AF2}"/>
                </a:ext>
              </a:extLst>
            </p:cNvPr>
            <p:cNvSpPr/>
            <p:nvPr/>
          </p:nvSpPr>
          <p:spPr>
            <a:xfrm>
              <a:off x="6690551" y="3136811"/>
              <a:ext cx="1925557" cy="738664"/>
            </a:xfrm>
            <a:prstGeom prst="rect">
              <a:avLst/>
            </a:prstGeom>
            <a:grpFill/>
          </p:spPr>
          <p:txBody>
            <a:bodyPr wrap="square">
              <a:spAutoFit/>
            </a:bodyPr>
            <a:lstStyle/>
            <a:p>
              <a:pPr algn="ctr"/>
              <a:r>
                <a:rPr lang="en-US" sz="1400" dirty="0">
                  <a:solidFill>
                    <a:schemeClr val="bg1"/>
                  </a:solidFill>
                  <a:latin typeface="Arial" panose="020B0604020202020204" pitchFamily="34" charset="0"/>
                  <a:ea typeface="Open Sans" panose="020B0606030504020204" pitchFamily="34" charset="0"/>
                  <a:cs typeface="Arial" panose="020B0604020202020204" pitchFamily="34" charset="0"/>
                </a:rPr>
                <a:t>To be </a:t>
              </a: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champions</a:t>
              </a:r>
              <a:r>
                <a:rPr lang="en-US" sz="1400" dirty="0">
                  <a:solidFill>
                    <a:schemeClr val="bg1"/>
                  </a:solidFill>
                  <a:latin typeface="Arial" panose="020B0604020202020204" pitchFamily="34" charset="0"/>
                  <a:ea typeface="Open Sans" panose="020B0606030504020204" pitchFamily="34" charset="0"/>
                  <a:cs typeface="Arial" panose="020B0604020202020204" pitchFamily="34" charset="0"/>
                </a:rPr>
                <a:t> for our customers and our communities</a:t>
              </a:r>
            </a:p>
          </p:txBody>
        </p:sp>
        <p:pic>
          <p:nvPicPr>
            <p:cNvPr id="21" name="Picture 20">
              <a:extLst>
                <a:ext uri="{FF2B5EF4-FFF2-40B4-BE49-F238E27FC236}">
                  <a16:creationId xmlns:a16="http://schemas.microsoft.com/office/drawing/2014/main" id="{16699762-2F3E-7CEF-F275-672A9B04612D}"/>
                </a:ext>
              </a:extLst>
            </p:cNvPr>
            <p:cNvPicPr>
              <a:picLocks noChangeAspect="1"/>
            </p:cNvPicPr>
            <p:nvPr/>
          </p:nvPicPr>
          <p:blipFill>
            <a:blip r:embed="rId4"/>
            <a:stretch>
              <a:fillRect/>
            </a:stretch>
          </p:blipFill>
          <p:spPr>
            <a:xfrm flipH="1">
              <a:off x="7360371" y="2233203"/>
              <a:ext cx="585915" cy="903713"/>
            </a:xfrm>
            <a:prstGeom prst="rect">
              <a:avLst/>
            </a:prstGeom>
            <a:grpFill/>
          </p:spPr>
        </p:pic>
      </p:grpSp>
      <p:grpSp>
        <p:nvGrpSpPr>
          <p:cNvPr id="22" name="Group 21">
            <a:extLst>
              <a:ext uri="{FF2B5EF4-FFF2-40B4-BE49-F238E27FC236}">
                <a16:creationId xmlns:a16="http://schemas.microsoft.com/office/drawing/2014/main" id="{ABEAB501-810C-3C86-9998-963BFE6061A2}"/>
              </a:ext>
            </a:extLst>
          </p:cNvPr>
          <p:cNvGrpSpPr/>
          <p:nvPr/>
        </p:nvGrpSpPr>
        <p:grpSpPr>
          <a:xfrm>
            <a:off x="3136321" y="1168402"/>
            <a:ext cx="2880000" cy="2880000"/>
            <a:chOff x="42678" y="837879"/>
            <a:chExt cx="2880000" cy="2880000"/>
          </a:xfrm>
          <a:solidFill>
            <a:srgbClr val="188CCC"/>
          </a:solidFill>
        </p:grpSpPr>
        <p:sp>
          <p:nvSpPr>
            <p:cNvPr id="23" name="Rectangle 22">
              <a:extLst>
                <a:ext uri="{FF2B5EF4-FFF2-40B4-BE49-F238E27FC236}">
                  <a16:creationId xmlns:a16="http://schemas.microsoft.com/office/drawing/2014/main" id="{2EF64C68-6F49-CBE6-CEDD-03670465342A}"/>
                </a:ext>
              </a:extLst>
            </p:cNvPr>
            <p:cNvSpPr/>
            <p:nvPr/>
          </p:nvSpPr>
          <p:spPr>
            <a:xfrm>
              <a:off x="42678" y="837879"/>
              <a:ext cx="2880000" cy="2880000"/>
            </a:xfrm>
            <a:prstGeom prst="rect">
              <a:avLst/>
            </a:prstGeom>
            <a:grpFill/>
            <a:ln>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6B42B12-20D2-6E76-24CB-37A1F2111C02}"/>
                </a:ext>
              </a:extLst>
            </p:cNvPr>
            <p:cNvSpPr/>
            <p:nvPr/>
          </p:nvSpPr>
          <p:spPr>
            <a:xfrm>
              <a:off x="382066" y="1036790"/>
              <a:ext cx="2231972" cy="461665"/>
            </a:xfrm>
            <a:prstGeom prst="rect">
              <a:avLst/>
            </a:prstGeom>
            <a:grpFill/>
          </p:spPr>
          <p:txBody>
            <a:bodyPr wrap="square">
              <a:spAutoFit/>
            </a:bodyPr>
            <a:lstStyle/>
            <a:p>
              <a:pPr algn="ctr"/>
              <a:r>
                <a:rPr lang="en-IN" b="1" dirty="0">
                  <a:solidFill>
                    <a:schemeClr val="bg1"/>
                  </a:solidFill>
                  <a:latin typeface="Arial" panose="020B0604020202020204" pitchFamily="34" charset="0"/>
                  <a:ea typeface="Open Sans" panose="020B0606030504020204" pitchFamily="34" charset="0"/>
                  <a:cs typeface="Arial" panose="020B0604020202020204" pitchFamily="34" charset="0"/>
                </a:rPr>
                <a:t>Who We Are</a:t>
              </a:r>
            </a:p>
          </p:txBody>
        </p:sp>
        <p:sp>
          <p:nvSpPr>
            <p:cNvPr id="25" name="TextBox 24">
              <a:extLst>
                <a:ext uri="{FF2B5EF4-FFF2-40B4-BE49-F238E27FC236}">
                  <a16:creationId xmlns:a16="http://schemas.microsoft.com/office/drawing/2014/main" id="{085D4066-D480-65F3-46EA-22200A2CE4A8}"/>
                </a:ext>
              </a:extLst>
            </p:cNvPr>
            <p:cNvSpPr txBox="1"/>
            <p:nvPr/>
          </p:nvSpPr>
          <p:spPr>
            <a:xfrm>
              <a:off x="345172" y="2473081"/>
              <a:ext cx="2231972" cy="738664"/>
            </a:xfrm>
            <a:prstGeom prst="rect">
              <a:avLst/>
            </a:prstGeom>
            <a:grpFill/>
          </p:spPr>
          <p:txBody>
            <a:bodyPr wrap="square" rtlCol="0">
              <a:spAutoFit/>
            </a:bodyPr>
            <a:lstStyle/>
            <a:p>
              <a:pPr algn="ctr"/>
              <a:r>
                <a:rPr lang="en-US" sz="1400" dirty="0">
                  <a:solidFill>
                    <a:schemeClr val="bg1"/>
                  </a:solidFill>
                  <a:latin typeface="Arial" panose="020B0604020202020204" pitchFamily="34" charset="0"/>
                  <a:ea typeface="Open Sans" panose="020B0606030504020204" pitchFamily="34" charset="0"/>
                  <a:cs typeface="Arial" panose="020B0604020202020204" pitchFamily="34" charset="0"/>
                </a:rPr>
                <a:t>We are a trusted </a:t>
              </a:r>
              <a:r>
                <a:rPr lang="en-US" sz="1400" b="1" dirty="0">
                  <a:solidFill>
                    <a:schemeClr val="bg1"/>
                  </a:solidFill>
                  <a:latin typeface="Arial" panose="020B0604020202020204" pitchFamily="34" charset="0"/>
                  <a:ea typeface="Open Sans" panose="020B0606030504020204" pitchFamily="34" charset="0"/>
                  <a:cs typeface="Arial" panose="020B0604020202020204" pitchFamily="34" charset="0"/>
                </a:rPr>
                <a:t>health insurance expert </a:t>
              </a:r>
              <a:r>
                <a:rPr lang="en-US" sz="1400" dirty="0">
                  <a:solidFill>
                    <a:schemeClr val="bg1"/>
                  </a:solidFill>
                  <a:latin typeface="Arial" panose="020B0604020202020204" pitchFamily="34" charset="0"/>
                  <a:ea typeface="Open Sans" panose="020B0606030504020204" pitchFamily="34" charset="0"/>
                  <a:cs typeface="Arial" panose="020B0604020202020204" pitchFamily="34" charset="0"/>
                </a:rPr>
                <a:t>for the community we serve</a:t>
              </a:r>
            </a:p>
          </p:txBody>
        </p:sp>
        <p:pic>
          <p:nvPicPr>
            <p:cNvPr id="26" name="Picture 25">
              <a:extLst>
                <a:ext uri="{FF2B5EF4-FFF2-40B4-BE49-F238E27FC236}">
                  <a16:creationId xmlns:a16="http://schemas.microsoft.com/office/drawing/2014/main" id="{92932579-563D-D5BA-5C80-1FC1E7BC5569}"/>
                </a:ext>
              </a:extLst>
            </p:cNvPr>
            <p:cNvPicPr>
              <a:picLocks noChangeAspect="1"/>
            </p:cNvPicPr>
            <p:nvPr/>
          </p:nvPicPr>
          <p:blipFill>
            <a:blip r:embed="rId5"/>
            <a:stretch>
              <a:fillRect/>
            </a:stretch>
          </p:blipFill>
          <p:spPr>
            <a:xfrm>
              <a:off x="1105982" y="1569368"/>
              <a:ext cx="710351" cy="820841"/>
            </a:xfrm>
            <a:prstGeom prst="rect">
              <a:avLst/>
            </a:prstGeom>
            <a:grpFill/>
            <a:ln>
              <a:noFill/>
            </a:ln>
            <a:effectLst>
              <a:softEdge rad="0"/>
            </a:effectLst>
          </p:spPr>
        </p:pic>
      </p:grpSp>
    </p:spTree>
    <p:extLst>
      <p:ext uri="{BB962C8B-B14F-4D97-AF65-F5344CB8AC3E}">
        <p14:creationId xmlns:p14="http://schemas.microsoft.com/office/powerpoint/2010/main" val="14122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C8F921-7BD1-319E-3BC9-2170AE33710F}"/>
              </a:ext>
            </a:extLst>
          </p:cNvPr>
          <p:cNvSpPr/>
          <p:nvPr/>
        </p:nvSpPr>
        <p:spPr>
          <a:xfrm>
            <a:off x="10048" y="1868992"/>
            <a:ext cx="9154916" cy="1817608"/>
          </a:xfrm>
          <a:prstGeom prst="rect">
            <a:avLst/>
          </a:prstGeom>
          <a:solidFill>
            <a:srgbClr val="004986"/>
          </a:solidFill>
        </p:spPr>
        <p:style>
          <a:lnRef idx="1">
            <a:schemeClr val="accent1"/>
          </a:lnRef>
          <a:fillRef idx="3">
            <a:schemeClr val="accent1"/>
          </a:fillRef>
          <a:effectRef idx="2">
            <a:schemeClr val="accent1"/>
          </a:effectRef>
          <a:fontRef idx="minor">
            <a:schemeClr val="lt1"/>
          </a:fontRef>
        </p:style>
        <p:txBody>
          <a:bodyPr lIns="91404" tIns="45702" rIns="91404" bIns="45702" spcCol="0" rtlCol="0" anchor="ctr"/>
          <a:lstStyle/>
          <a:p>
            <a:pPr algn="ctr"/>
            <a:endParaRPr lang="en-IN">
              <a:latin typeface="Arial" panose="020B0604020202020204" pitchFamily="34" charset="0"/>
              <a:cs typeface="Arial" panose="020B0604020202020204" pitchFamily="34" charset="0"/>
            </a:endParaRPr>
          </a:p>
        </p:txBody>
      </p:sp>
      <p:sp>
        <p:nvSpPr>
          <p:cNvPr id="19" name="Rectangle 18"/>
          <p:cNvSpPr/>
          <p:nvPr/>
        </p:nvSpPr>
        <p:spPr>
          <a:xfrm>
            <a:off x="9120" y="3942372"/>
            <a:ext cx="9144000" cy="1223033"/>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1400383"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Values </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4</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4</a:t>
            </a:fld>
            <a:endParaRPr lang="en-US" altLang="en-US" sz="900">
              <a:solidFill>
                <a:prstClr val="black">
                  <a:tint val="75000"/>
                </a:prstClr>
              </a:solidFill>
              <a:latin typeface="Calibri" panose="020F0502020204030204"/>
            </a:endParaRPr>
          </a:p>
        </p:txBody>
      </p:sp>
      <p:grpSp>
        <p:nvGrpSpPr>
          <p:cNvPr id="10" name="Group 9">
            <a:extLst>
              <a:ext uri="{FF2B5EF4-FFF2-40B4-BE49-F238E27FC236}">
                <a16:creationId xmlns:a16="http://schemas.microsoft.com/office/drawing/2014/main" id="{B7BBA1D8-704B-960D-E971-B24EBF53945C}"/>
              </a:ext>
            </a:extLst>
          </p:cNvPr>
          <p:cNvGrpSpPr/>
          <p:nvPr/>
        </p:nvGrpSpPr>
        <p:grpSpPr>
          <a:xfrm>
            <a:off x="8142" y="2048592"/>
            <a:ext cx="4028295" cy="1441841"/>
            <a:chOff x="-10917" y="1656703"/>
            <a:chExt cx="4028295" cy="1441841"/>
          </a:xfrm>
        </p:grpSpPr>
        <p:sp>
          <p:nvSpPr>
            <p:cNvPr id="11" name="Rectangle 10">
              <a:extLst>
                <a:ext uri="{FF2B5EF4-FFF2-40B4-BE49-F238E27FC236}">
                  <a16:creationId xmlns:a16="http://schemas.microsoft.com/office/drawing/2014/main" id="{C3B0D402-15D7-FF32-4C90-162E9BBC80C6}"/>
                </a:ext>
              </a:extLst>
            </p:cNvPr>
            <p:cNvSpPr/>
            <p:nvPr/>
          </p:nvSpPr>
          <p:spPr>
            <a:xfrm>
              <a:off x="-10917" y="2533596"/>
              <a:ext cx="4026814" cy="564948"/>
            </a:xfrm>
            <a:prstGeom prst="rect">
              <a:avLst/>
            </a:prstGeom>
            <a:solidFill>
              <a:srgbClr val="188C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A7C2A37-4593-107F-2E81-D8F9CDF8B3E1}"/>
                </a:ext>
              </a:extLst>
            </p:cNvPr>
            <p:cNvSpPr/>
            <p:nvPr/>
          </p:nvSpPr>
          <p:spPr>
            <a:xfrm>
              <a:off x="-9437" y="1656703"/>
              <a:ext cx="4026815" cy="876893"/>
            </a:xfrm>
            <a:prstGeom prst="rect">
              <a:avLst/>
            </a:prstGeom>
            <a:solidFill>
              <a:srgbClr val="F6862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grpSp>
      <p:sp>
        <p:nvSpPr>
          <p:cNvPr id="13" name="Title 2">
            <a:extLst>
              <a:ext uri="{FF2B5EF4-FFF2-40B4-BE49-F238E27FC236}">
                <a16:creationId xmlns:a16="http://schemas.microsoft.com/office/drawing/2014/main" id="{158048D3-12B3-3DE8-8E85-88B4054D35FD}"/>
              </a:ext>
            </a:extLst>
          </p:cNvPr>
          <p:cNvSpPr txBox="1">
            <a:spLocks/>
          </p:cNvSpPr>
          <p:nvPr/>
        </p:nvSpPr>
        <p:spPr>
          <a:xfrm>
            <a:off x="101527" y="2150927"/>
            <a:ext cx="3893935" cy="1217075"/>
          </a:xfrm>
          <a:prstGeom prst="rect">
            <a:avLst/>
          </a:prstGeom>
        </p:spPr>
        <p:txBody>
          <a:bodyPr lIns="91404" tIns="45702" rIns="91404" bIns="45702"/>
          <a:lstStyle>
            <a:lvl1pPr algn="l" defTabSz="456962" rtl="0" eaLnBrk="1" fontAlgn="base" hangingPunct="1">
              <a:lnSpc>
                <a:spcPct val="100000"/>
              </a:lnSpc>
              <a:spcBef>
                <a:spcPct val="0"/>
              </a:spcBef>
              <a:spcAft>
                <a:spcPct val="0"/>
              </a:spcAft>
              <a:defRPr sz="2000" b="1" kern="1200" cap="none">
                <a:solidFill>
                  <a:schemeClr val="tx1"/>
                </a:solidFill>
                <a:latin typeface="Arial"/>
                <a:ea typeface="ＭＳ Ｐゴシック" charset="-128"/>
                <a:cs typeface="Arial"/>
              </a:defRPr>
            </a:lvl1pPr>
            <a:lvl2pPr algn="l" defTabSz="456962"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2pPr>
            <a:lvl3pPr algn="l" defTabSz="456962"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3pPr>
            <a:lvl4pPr algn="l" defTabSz="456962"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4pPr>
            <a:lvl5pPr algn="l" defTabSz="456962" rtl="0" eaLnBrk="1" fontAlgn="base" hangingPunct="1">
              <a:lnSpc>
                <a:spcPts val="2000"/>
              </a:lnSpc>
              <a:spcBef>
                <a:spcPct val="0"/>
              </a:spcBef>
              <a:spcAft>
                <a:spcPct val="0"/>
              </a:spcAft>
              <a:defRPr b="1">
                <a:solidFill>
                  <a:srgbClr val="188CCC"/>
                </a:solidFill>
                <a:latin typeface="Arial" charset="0"/>
                <a:ea typeface="ＭＳ Ｐゴシック" charset="-128"/>
                <a:cs typeface="Arial" pitchFamily="34" charset="0"/>
              </a:defRPr>
            </a:lvl5pPr>
            <a:lvl6pPr marL="456962" algn="l" defTabSz="456962" rtl="0" eaLnBrk="1" fontAlgn="base" hangingPunct="1">
              <a:spcBef>
                <a:spcPct val="0"/>
              </a:spcBef>
              <a:spcAft>
                <a:spcPct val="0"/>
              </a:spcAft>
              <a:defRPr sz="2400">
                <a:solidFill>
                  <a:srgbClr val="4F56AB"/>
                </a:solidFill>
                <a:latin typeface="Arial" charset="0"/>
                <a:ea typeface="ＭＳ Ｐゴシック" charset="-128"/>
              </a:defRPr>
            </a:lvl6pPr>
            <a:lvl7pPr marL="913940" algn="l" defTabSz="456962" rtl="0" eaLnBrk="1" fontAlgn="base" hangingPunct="1">
              <a:spcBef>
                <a:spcPct val="0"/>
              </a:spcBef>
              <a:spcAft>
                <a:spcPct val="0"/>
              </a:spcAft>
              <a:defRPr sz="2400">
                <a:solidFill>
                  <a:srgbClr val="4F56AB"/>
                </a:solidFill>
                <a:latin typeface="Arial" charset="0"/>
                <a:ea typeface="ＭＳ Ｐゴシック" charset="-128"/>
              </a:defRPr>
            </a:lvl7pPr>
            <a:lvl8pPr marL="1370907" algn="l" defTabSz="456962" rtl="0" eaLnBrk="1" fontAlgn="base" hangingPunct="1">
              <a:spcBef>
                <a:spcPct val="0"/>
              </a:spcBef>
              <a:spcAft>
                <a:spcPct val="0"/>
              </a:spcAft>
              <a:defRPr sz="2400">
                <a:solidFill>
                  <a:srgbClr val="4F56AB"/>
                </a:solidFill>
                <a:latin typeface="Arial" charset="0"/>
                <a:ea typeface="ＭＳ Ｐゴシック" charset="-128"/>
              </a:defRPr>
            </a:lvl8pPr>
            <a:lvl9pPr marL="1827875" algn="l" defTabSz="456962" rtl="0" eaLnBrk="1" fontAlgn="base" hangingPunct="1">
              <a:spcBef>
                <a:spcPct val="0"/>
              </a:spcBef>
              <a:spcAft>
                <a:spcPct val="0"/>
              </a:spcAft>
              <a:defRPr sz="2400">
                <a:solidFill>
                  <a:srgbClr val="4F56AB"/>
                </a:solidFill>
                <a:latin typeface="Arial" charset="0"/>
                <a:ea typeface="ＭＳ Ｐゴシック" charset="-128"/>
              </a:defRPr>
            </a:lvl9pPr>
          </a:lstStyle>
          <a:p>
            <a:pPr>
              <a:spcBef>
                <a:spcPts val="0"/>
              </a:spcBef>
            </a:pPr>
            <a:r>
              <a:rPr lang="en-US" sz="1800" dirty="0">
                <a:solidFill>
                  <a:schemeClr val="bg1"/>
                </a:solidFill>
                <a:latin typeface="Arial" panose="020B0604020202020204" pitchFamily="34" charset="0"/>
                <a:ea typeface="Open Sans" panose="020B0606030504020204" pitchFamily="34" charset="0"/>
                <a:cs typeface="Arial" panose="020B0604020202020204" pitchFamily="34" charset="0"/>
              </a:rPr>
              <a:t>TOGETHER, WE ARE </a:t>
            </a:r>
            <a:br>
              <a:rPr lang="en-US" sz="18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800" dirty="0">
                <a:solidFill>
                  <a:schemeClr val="bg1"/>
                </a:solidFill>
                <a:latin typeface="Arial" panose="020B0604020202020204" pitchFamily="34" charset="0"/>
                <a:ea typeface="Open Sans" panose="020B0606030504020204" pitchFamily="34" charset="0"/>
                <a:cs typeface="Arial" panose="020B0604020202020204" pitchFamily="34" charset="0"/>
              </a:rPr>
              <a:t>UNITED BY OUR VALUES</a:t>
            </a:r>
          </a:p>
        </p:txBody>
      </p:sp>
      <p:pic>
        <p:nvPicPr>
          <p:cNvPr id="14" name="Picture 13">
            <a:extLst>
              <a:ext uri="{FF2B5EF4-FFF2-40B4-BE49-F238E27FC236}">
                <a16:creationId xmlns:a16="http://schemas.microsoft.com/office/drawing/2014/main" id="{85AB8C7F-7F9E-8CA9-4A29-CD4FAB93B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139" y="946926"/>
            <a:ext cx="3810286" cy="3812613"/>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BC4753B-973E-16B9-015E-33A34722C3CA}"/>
              </a:ext>
            </a:extLst>
          </p:cNvPr>
          <p:cNvSpPr txBox="1"/>
          <p:nvPr/>
        </p:nvSpPr>
        <p:spPr>
          <a:xfrm>
            <a:off x="93145" y="2980184"/>
            <a:ext cx="4020307" cy="400110"/>
          </a:xfrm>
          <a:prstGeom prst="rect">
            <a:avLst/>
          </a:prstGeom>
          <a:noFill/>
        </p:spPr>
        <p:txBody>
          <a:bodyPr wrap="square" lIns="91404" tIns="45702" rIns="91404" bIns="45702" rtlCol="0">
            <a:spAutoFit/>
          </a:bodyPr>
          <a:lstStyle/>
          <a:p>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Our values support our mission and represent who we are </a:t>
            </a:r>
          </a:p>
          <a:p>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and what we want to aspire to be.</a:t>
            </a:r>
          </a:p>
        </p:txBody>
      </p:sp>
    </p:spTree>
    <p:extLst>
      <p:ext uri="{BB962C8B-B14F-4D97-AF65-F5344CB8AC3E}">
        <p14:creationId xmlns:p14="http://schemas.microsoft.com/office/powerpoint/2010/main" val="59553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2BDCE-168E-33A1-2B45-B7B2366E6A0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F2AEF97C-B657-8893-408C-A94E9A01B791}"/>
              </a:ext>
            </a:extLst>
          </p:cNvPr>
          <p:cNvSpPr/>
          <p:nvPr/>
        </p:nvSpPr>
        <p:spPr>
          <a:xfrm>
            <a:off x="9120" y="774232"/>
            <a:ext cx="9144000" cy="4391174"/>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2E040F6B-0297-5149-23AA-17C413F814BB}"/>
              </a:ext>
            </a:extLst>
          </p:cNvPr>
          <p:cNvGrpSpPr/>
          <p:nvPr/>
        </p:nvGrpSpPr>
        <p:grpSpPr>
          <a:xfrm>
            <a:off x="-24063" y="0"/>
            <a:ext cx="8591734" cy="818148"/>
            <a:chOff x="-32084" y="0"/>
            <a:chExt cx="10199665" cy="1090864"/>
          </a:xfrm>
        </p:grpSpPr>
        <p:sp>
          <p:nvSpPr>
            <p:cNvPr id="60" name="Freeform 59">
              <a:extLst>
                <a:ext uri="{FF2B5EF4-FFF2-40B4-BE49-F238E27FC236}">
                  <a16:creationId xmlns:a16="http://schemas.microsoft.com/office/drawing/2014/main" id="{EDD09CD2-78C4-EF6E-B922-384BE34AE017}"/>
                </a:ext>
              </a:extLst>
            </p:cNvPr>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a:extLst>
                <a:ext uri="{FF2B5EF4-FFF2-40B4-BE49-F238E27FC236}">
                  <a16:creationId xmlns:a16="http://schemas.microsoft.com/office/drawing/2014/main" id="{88E83BCD-F5C0-4D98-A82C-18645977AEC6}"/>
                </a:ext>
              </a:extLst>
            </p:cNvPr>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a:extLst>
                <a:ext uri="{FF2B5EF4-FFF2-40B4-BE49-F238E27FC236}">
                  <a16:creationId xmlns:a16="http://schemas.microsoft.com/office/drawing/2014/main" id="{4C51A682-4DF6-E2E0-3BCA-A688825FFEC6}"/>
                </a:ext>
              </a:extLst>
            </p:cNvPr>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a:extLst>
              <a:ext uri="{FF2B5EF4-FFF2-40B4-BE49-F238E27FC236}">
                <a16:creationId xmlns:a16="http://schemas.microsoft.com/office/drawing/2014/main" id="{49AF8B47-FAB5-6A7F-4A0A-F75C6DDCDA96}"/>
              </a:ext>
            </a:extLst>
          </p:cNvPr>
          <p:cNvSpPr txBox="1"/>
          <p:nvPr/>
        </p:nvSpPr>
        <p:spPr>
          <a:xfrm>
            <a:off x="38582" y="296171"/>
            <a:ext cx="6883038" cy="369332"/>
          </a:xfrm>
          <a:prstGeom prst="rect">
            <a:avLst/>
          </a:prstGeom>
          <a:noFill/>
        </p:spPr>
        <p:txBody>
          <a:bodyPr wrap="none" rtlCol="0">
            <a:spAutoFit/>
          </a:bodyPr>
          <a:lstStyle/>
          <a:p>
            <a:pPr defTabSz="685800"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2024-25 Industry recognition for our Differentiated Approach </a:t>
            </a:r>
          </a:p>
        </p:txBody>
      </p:sp>
      <p:sp>
        <p:nvSpPr>
          <p:cNvPr id="111" name="Slide Number Placeholder 1">
            <a:extLst>
              <a:ext uri="{FF2B5EF4-FFF2-40B4-BE49-F238E27FC236}">
                <a16:creationId xmlns:a16="http://schemas.microsoft.com/office/drawing/2014/main" id="{696CED01-DC57-6B17-B680-9B5FE14E6701}"/>
              </a:ext>
            </a:extLst>
          </p:cNvPr>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5</a:t>
            </a:fld>
            <a:endParaRPr lang="en-US" altLang="en-US" sz="900">
              <a:solidFill>
                <a:prstClr val="black">
                  <a:tint val="75000"/>
                </a:prstClr>
              </a:solidFill>
              <a:latin typeface="Calibri" panose="020F0502020204030204"/>
            </a:endParaRPr>
          </a:p>
        </p:txBody>
      </p:sp>
      <p:grpSp>
        <p:nvGrpSpPr>
          <p:cNvPr id="138" name="Group 137">
            <a:extLst>
              <a:ext uri="{FF2B5EF4-FFF2-40B4-BE49-F238E27FC236}">
                <a16:creationId xmlns:a16="http://schemas.microsoft.com/office/drawing/2014/main" id="{C487DF28-ED2C-2583-0966-219687660ACC}"/>
              </a:ext>
            </a:extLst>
          </p:cNvPr>
          <p:cNvGrpSpPr/>
          <p:nvPr/>
        </p:nvGrpSpPr>
        <p:grpSpPr>
          <a:xfrm>
            <a:off x="38581" y="1065203"/>
            <a:ext cx="9070877" cy="3679933"/>
            <a:chOff x="38581" y="1065203"/>
            <a:chExt cx="9070877" cy="3679933"/>
          </a:xfrm>
        </p:grpSpPr>
        <p:grpSp>
          <p:nvGrpSpPr>
            <p:cNvPr id="2" name="Group 1">
              <a:extLst>
                <a:ext uri="{FF2B5EF4-FFF2-40B4-BE49-F238E27FC236}">
                  <a16:creationId xmlns:a16="http://schemas.microsoft.com/office/drawing/2014/main" id="{3DDA8D86-909D-C914-417C-BC454BCC0AE3}"/>
                </a:ext>
              </a:extLst>
            </p:cNvPr>
            <p:cNvGrpSpPr/>
            <p:nvPr/>
          </p:nvGrpSpPr>
          <p:grpSpPr>
            <a:xfrm>
              <a:off x="38581" y="1065203"/>
              <a:ext cx="9070877" cy="3679933"/>
              <a:chOff x="610061" y="1148199"/>
              <a:chExt cx="10839913" cy="5473839"/>
            </a:xfrm>
          </p:grpSpPr>
          <p:grpSp>
            <p:nvGrpSpPr>
              <p:cNvPr id="3" name="Group 2">
                <a:extLst>
                  <a:ext uri="{FF2B5EF4-FFF2-40B4-BE49-F238E27FC236}">
                    <a16:creationId xmlns:a16="http://schemas.microsoft.com/office/drawing/2014/main" id="{606D927C-B19B-00B1-663D-9129526DF917}"/>
                  </a:ext>
                </a:extLst>
              </p:cNvPr>
              <p:cNvGrpSpPr/>
              <p:nvPr/>
            </p:nvGrpSpPr>
            <p:grpSpPr>
              <a:xfrm>
                <a:off x="610061" y="1148199"/>
                <a:ext cx="10839913" cy="5473839"/>
                <a:chOff x="697147" y="1230787"/>
                <a:chExt cx="10839913" cy="5473839"/>
              </a:xfrm>
            </p:grpSpPr>
            <p:grpSp>
              <p:nvGrpSpPr>
                <p:cNvPr id="5" name="Group 4">
                  <a:extLst>
                    <a:ext uri="{FF2B5EF4-FFF2-40B4-BE49-F238E27FC236}">
                      <a16:creationId xmlns:a16="http://schemas.microsoft.com/office/drawing/2014/main" id="{2917FC78-0E7F-BE73-1A01-B2BDA19855E5}"/>
                    </a:ext>
                  </a:extLst>
                </p:cNvPr>
                <p:cNvGrpSpPr/>
                <p:nvPr/>
              </p:nvGrpSpPr>
              <p:grpSpPr>
                <a:xfrm>
                  <a:off x="697147" y="1230787"/>
                  <a:ext cx="10839913" cy="5473839"/>
                  <a:chOff x="705083" y="1266755"/>
                  <a:chExt cx="10839913" cy="5473839"/>
                </a:xfrm>
              </p:grpSpPr>
              <p:grpSp>
                <p:nvGrpSpPr>
                  <p:cNvPr id="7" name="Group 6">
                    <a:extLst>
                      <a:ext uri="{FF2B5EF4-FFF2-40B4-BE49-F238E27FC236}">
                        <a16:creationId xmlns:a16="http://schemas.microsoft.com/office/drawing/2014/main" id="{4580CA88-D2A6-0D22-B36B-0F84FA65D5E9}"/>
                      </a:ext>
                    </a:extLst>
                  </p:cNvPr>
                  <p:cNvGrpSpPr/>
                  <p:nvPr/>
                </p:nvGrpSpPr>
                <p:grpSpPr>
                  <a:xfrm>
                    <a:off x="705083" y="1266755"/>
                    <a:ext cx="10839913" cy="5473839"/>
                    <a:chOff x="425007" y="914829"/>
                    <a:chExt cx="8078014" cy="4079160"/>
                  </a:xfrm>
                </p:grpSpPr>
                <p:grpSp>
                  <p:nvGrpSpPr>
                    <p:cNvPr id="10" name="Group 9">
                      <a:extLst>
                        <a:ext uri="{FF2B5EF4-FFF2-40B4-BE49-F238E27FC236}">
                          <a16:creationId xmlns:a16="http://schemas.microsoft.com/office/drawing/2014/main" id="{4E352615-9215-7E38-BB41-9C453E140891}"/>
                        </a:ext>
                      </a:extLst>
                    </p:cNvPr>
                    <p:cNvGrpSpPr/>
                    <p:nvPr/>
                  </p:nvGrpSpPr>
                  <p:grpSpPr>
                    <a:xfrm>
                      <a:off x="425007" y="914829"/>
                      <a:ext cx="8078014" cy="4079160"/>
                      <a:chOff x="533400" y="1019124"/>
                      <a:chExt cx="11506200" cy="5857552"/>
                    </a:xfrm>
                  </p:grpSpPr>
                  <p:sp>
                    <p:nvSpPr>
                      <p:cNvPr id="16" name="Rectangle 15">
                        <a:extLst>
                          <a:ext uri="{FF2B5EF4-FFF2-40B4-BE49-F238E27FC236}">
                            <a16:creationId xmlns:a16="http://schemas.microsoft.com/office/drawing/2014/main" id="{77C443D6-87BE-23F7-EE91-D0C2B1033FBF}"/>
                          </a:ext>
                        </a:extLst>
                      </p:cNvPr>
                      <p:cNvSpPr/>
                      <p:nvPr/>
                    </p:nvSpPr>
                    <p:spPr>
                      <a:xfrm>
                        <a:off x="7563383" y="4089842"/>
                        <a:ext cx="2078503" cy="168497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9256B7C-F8D7-7E2F-CE91-6EAC731B8B8E}"/>
                          </a:ext>
                        </a:extLst>
                      </p:cNvPr>
                      <p:cNvSpPr/>
                      <p:nvPr/>
                    </p:nvSpPr>
                    <p:spPr>
                      <a:xfrm>
                        <a:off x="2833845" y="1754048"/>
                        <a:ext cx="2078503" cy="15889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52F50F4-E706-DE65-EE74-14239D5C6355}"/>
                          </a:ext>
                        </a:extLst>
                      </p:cNvPr>
                      <p:cNvCxnSpPr/>
                      <p:nvPr/>
                    </p:nvCxnSpPr>
                    <p:spPr>
                      <a:xfrm>
                        <a:off x="2765445" y="1596188"/>
                        <a:ext cx="0" cy="5217361"/>
                      </a:xfrm>
                      <a:prstGeom prst="line">
                        <a:avLst/>
                      </a:prstGeom>
                      <a:noFill/>
                      <a:ln w="6350" cap="flat" cmpd="sng" algn="ctr">
                        <a:solidFill>
                          <a:schemeClr val="tx1"/>
                        </a:solidFill>
                        <a:prstDash val="solid"/>
                        <a:miter lim="800000"/>
                      </a:ln>
                      <a:effectLst/>
                    </p:spPr>
                  </p:cxnSp>
                  <p:cxnSp>
                    <p:nvCxnSpPr>
                      <p:cNvPr id="20" name="Straight Connector 19">
                        <a:extLst>
                          <a:ext uri="{FF2B5EF4-FFF2-40B4-BE49-F238E27FC236}">
                            <a16:creationId xmlns:a16="http://schemas.microsoft.com/office/drawing/2014/main" id="{6A4D21ED-7E93-45BA-9CF4-37A6109139E7}"/>
                          </a:ext>
                        </a:extLst>
                      </p:cNvPr>
                      <p:cNvCxnSpPr/>
                      <p:nvPr/>
                    </p:nvCxnSpPr>
                    <p:spPr>
                      <a:xfrm>
                        <a:off x="7395410" y="1596187"/>
                        <a:ext cx="0" cy="5217361"/>
                      </a:xfrm>
                      <a:prstGeom prst="line">
                        <a:avLst/>
                      </a:prstGeom>
                      <a:noFill/>
                      <a:ln w="6350" cap="flat" cmpd="sng" algn="ctr">
                        <a:solidFill>
                          <a:schemeClr val="tx1"/>
                        </a:solidFill>
                        <a:prstDash val="solid"/>
                        <a:miter lim="800000"/>
                      </a:ln>
                      <a:effectLst/>
                    </p:spPr>
                  </p:cxnSp>
                  <p:cxnSp>
                    <p:nvCxnSpPr>
                      <p:cNvPr id="21" name="Straight Connector 20">
                        <a:extLst>
                          <a:ext uri="{FF2B5EF4-FFF2-40B4-BE49-F238E27FC236}">
                            <a16:creationId xmlns:a16="http://schemas.microsoft.com/office/drawing/2014/main" id="{B9A6643A-F8B5-067D-EE0A-85500B605BD9}"/>
                          </a:ext>
                        </a:extLst>
                      </p:cNvPr>
                      <p:cNvCxnSpPr/>
                      <p:nvPr/>
                    </p:nvCxnSpPr>
                    <p:spPr>
                      <a:xfrm>
                        <a:off x="9713494" y="1596187"/>
                        <a:ext cx="0" cy="5217361"/>
                      </a:xfrm>
                      <a:prstGeom prst="line">
                        <a:avLst/>
                      </a:prstGeom>
                      <a:noFill/>
                      <a:ln w="6350" cap="flat" cmpd="sng" algn="ctr">
                        <a:solidFill>
                          <a:schemeClr val="tx1"/>
                        </a:solidFill>
                        <a:prstDash val="solid"/>
                        <a:miter lim="800000"/>
                      </a:ln>
                      <a:effectLst/>
                    </p:spPr>
                  </p:cxnSp>
                  <p:sp>
                    <p:nvSpPr>
                      <p:cNvPr id="22" name="Rectangle 21">
                        <a:extLst>
                          <a:ext uri="{FF2B5EF4-FFF2-40B4-BE49-F238E27FC236}">
                            <a16:creationId xmlns:a16="http://schemas.microsoft.com/office/drawing/2014/main" id="{9688AB5F-3D4E-4246-CEC5-D8B06CCC1896}"/>
                          </a:ext>
                        </a:extLst>
                      </p:cNvPr>
                      <p:cNvSpPr/>
                      <p:nvPr/>
                    </p:nvSpPr>
                    <p:spPr>
                      <a:xfrm>
                        <a:off x="533400" y="1649599"/>
                        <a:ext cx="11506200" cy="5227077"/>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946645A-E2C1-95F0-4377-14C3E3F080D8}"/>
                          </a:ext>
                        </a:extLst>
                      </p:cNvPr>
                      <p:cNvSpPr/>
                      <p:nvPr/>
                    </p:nvSpPr>
                    <p:spPr>
                      <a:xfrm>
                        <a:off x="533401" y="1019124"/>
                        <a:ext cx="11360621" cy="589449"/>
                      </a:xfrm>
                      <a:prstGeom prst="rect">
                        <a:avLst/>
                      </a:prstGeom>
                      <a:solidFill>
                        <a:srgbClr val="2DB5E9"/>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3F9A1C0F-F014-AA76-FF31-3C51AB3462C2}"/>
                          </a:ext>
                        </a:extLst>
                      </p:cNvPr>
                      <p:cNvSpPr txBox="1"/>
                      <p:nvPr/>
                    </p:nvSpPr>
                    <p:spPr>
                      <a:xfrm>
                        <a:off x="685801" y="1051303"/>
                        <a:ext cx="1748587" cy="587886"/>
                      </a:xfrm>
                      <a:prstGeom prst="rect">
                        <a:avLst/>
                      </a:prstGeom>
                      <a:noFill/>
                    </p:spPr>
                    <p:txBody>
                      <a:bodyPr wrap="square" rtlCol="0">
                        <a:spAutoFit/>
                      </a:bodyPr>
                      <a:lstStyle/>
                      <a:p>
                        <a:pPr algn="ctr" defTabSz="914400" fontAlgn="auto">
                          <a:spcBef>
                            <a:spcPts val="0"/>
                          </a:spcBef>
                          <a:spcAft>
                            <a:spcPts val="0"/>
                          </a:spcAft>
                        </a:pPr>
                        <a:r>
                          <a:rPr lang="en-US" sz="1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a:t>
                        </a:r>
                        <a:endParaRPr lang="en-IN" sz="18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84913B9-87BD-CE38-1EC4-BD382ACA0585}"/>
                          </a:ext>
                        </a:extLst>
                      </p:cNvPr>
                      <p:cNvSpPr txBox="1"/>
                      <p:nvPr/>
                    </p:nvSpPr>
                    <p:spPr>
                      <a:xfrm>
                        <a:off x="2815387" y="1045224"/>
                        <a:ext cx="1748587" cy="428158"/>
                      </a:xfrm>
                      <a:prstGeom prst="rect">
                        <a:avLst/>
                      </a:prstGeom>
                      <a:noFill/>
                    </p:spPr>
                    <p:txBody>
                      <a:bodyPr wrap="square" rtlCol="0">
                        <a:spAutoFit/>
                      </a:bodyPr>
                      <a:lstStyle/>
                      <a:p>
                        <a:pPr algn="ctr" defTabSz="914400" fontAlgn="auto">
                          <a:spcBef>
                            <a:spcPts val="0"/>
                          </a:spcBef>
                          <a:spcAft>
                            <a:spcPts val="0"/>
                          </a:spcAft>
                        </a:pPr>
                        <a:r>
                          <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a:t>
                        </a:r>
                        <a:endParaRPr lang="en-IN"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AE5C8F5-2EAF-7F39-563A-8C52FEFD255D}"/>
                          </a:ext>
                        </a:extLst>
                      </p:cNvPr>
                      <p:cNvSpPr txBox="1"/>
                      <p:nvPr/>
                    </p:nvSpPr>
                    <p:spPr>
                      <a:xfrm>
                        <a:off x="4944974" y="1046792"/>
                        <a:ext cx="2450437" cy="502153"/>
                      </a:xfrm>
                      <a:prstGeom prst="rect">
                        <a:avLst/>
                      </a:prstGeom>
                      <a:noFill/>
                    </p:spPr>
                    <p:txBody>
                      <a:bodyPr wrap="square" rtlCol="0">
                        <a:spAutoFit/>
                      </a:bodyPr>
                      <a:lstStyle/>
                      <a:p>
                        <a:pPr algn="ctr" defTabSz="914400" fontAlgn="auto">
                          <a:spcBef>
                            <a:spcPts val="0"/>
                          </a:spcBef>
                          <a:spcAft>
                            <a:spcPts val="0"/>
                          </a:spcAft>
                        </a:pPr>
                        <a:r>
                          <a:rPr lang="en-US" sz="14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BRAND/CAMPAIGN</a:t>
                        </a:r>
                        <a:endParaRPr lang="en-IN" sz="14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994889C-087A-4A4B-8960-8442DE9CA6DC}"/>
                          </a:ext>
                        </a:extLst>
                      </p:cNvPr>
                      <p:cNvSpPr txBox="1"/>
                      <p:nvPr/>
                    </p:nvSpPr>
                    <p:spPr>
                      <a:xfrm>
                        <a:off x="7852610" y="1044602"/>
                        <a:ext cx="1748587" cy="428158"/>
                      </a:xfrm>
                      <a:prstGeom prst="rect">
                        <a:avLst/>
                      </a:prstGeom>
                      <a:noFill/>
                    </p:spPr>
                    <p:txBody>
                      <a:bodyPr wrap="square" rtlCol="0">
                        <a:spAutoFit/>
                      </a:bodyPr>
                      <a:lstStyle/>
                      <a:p>
                        <a:pPr algn="ctr" defTabSz="914400" fontAlgn="auto">
                          <a:spcBef>
                            <a:spcPts val="0"/>
                          </a:spcBef>
                          <a:spcAft>
                            <a:spcPts val="0"/>
                          </a:spcAft>
                        </a:pPr>
                        <a:r>
                          <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a:t>
                        </a:r>
                        <a:endParaRPr lang="en-IN"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3BBB62B-798D-BDB3-7063-2F7F57932CF4}"/>
                          </a:ext>
                        </a:extLst>
                      </p:cNvPr>
                      <p:cNvSpPr txBox="1"/>
                      <p:nvPr/>
                    </p:nvSpPr>
                    <p:spPr>
                      <a:xfrm>
                        <a:off x="10214812" y="1034576"/>
                        <a:ext cx="1748587" cy="428158"/>
                      </a:xfrm>
                      <a:prstGeom prst="rect">
                        <a:avLst/>
                      </a:prstGeom>
                      <a:noFill/>
                    </p:spPr>
                    <p:txBody>
                      <a:bodyPr wrap="square" rtlCol="0">
                        <a:spAutoFit/>
                      </a:bodyPr>
                      <a:lstStyle/>
                      <a:p>
                        <a:pPr algn="ctr" defTabSz="914400" fontAlgn="auto">
                          <a:spcBef>
                            <a:spcPts val="0"/>
                          </a:spcBef>
                          <a:spcAft>
                            <a:spcPts val="0"/>
                          </a:spcAft>
                        </a:pPr>
                        <a:r>
                          <a:rPr lang="en-US"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PEOPLE</a:t>
                        </a:r>
                        <a:endParaRPr lang="en-IN" sz="20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EAAE9677-FE2D-A091-FFAD-2A18AA8D8559}"/>
                          </a:ext>
                        </a:extLst>
                      </p:cNvPr>
                      <p:cNvSpPr/>
                      <p:nvPr/>
                    </p:nvSpPr>
                    <p:spPr>
                      <a:xfrm>
                        <a:off x="641492" y="1732934"/>
                        <a:ext cx="2078503" cy="169202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27EE32DB-5D88-C3C4-99C8-40301FE5D7A7}"/>
                          </a:ext>
                        </a:extLst>
                      </p:cNvPr>
                      <p:cNvCxnSpPr>
                        <a:cxnSpLocks/>
                      </p:cNvCxnSpPr>
                      <p:nvPr/>
                    </p:nvCxnSpPr>
                    <p:spPr>
                      <a:xfrm>
                        <a:off x="5012967" y="1627751"/>
                        <a:ext cx="0" cy="5212501"/>
                      </a:xfrm>
                      <a:prstGeom prst="line">
                        <a:avLst/>
                      </a:prstGeom>
                      <a:noFill/>
                      <a:ln w="6350" cap="flat" cmpd="sng" algn="ctr">
                        <a:solidFill>
                          <a:schemeClr val="tx1"/>
                        </a:solidFill>
                        <a:prstDash val="solid"/>
                        <a:miter lim="800000"/>
                      </a:ln>
                      <a:effectLst/>
                    </p:spPr>
                  </p:cxnSp>
                  <p:grpSp>
                    <p:nvGrpSpPr>
                      <p:cNvPr id="31" name="Group 30">
                        <a:extLst>
                          <a:ext uri="{FF2B5EF4-FFF2-40B4-BE49-F238E27FC236}">
                            <a16:creationId xmlns:a16="http://schemas.microsoft.com/office/drawing/2014/main" id="{CC662347-DCD0-4162-43CC-69FAAA4FB96D}"/>
                          </a:ext>
                        </a:extLst>
                      </p:cNvPr>
                      <p:cNvGrpSpPr/>
                      <p:nvPr/>
                    </p:nvGrpSpPr>
                    <p:grpSpPr>
                      <a:xfrm>
                        <a:off x="656747" y="1780603"/>
                        <a:ext cx="4277901" cy="3838534"/>
                        <a:chOff x="534071" y="2728031"/>
                        <a:chExt cx="4277901" cy="3838534"/>
                      </a:xfrm>
                    </p:grpSpPr>
                    <p:sp>
                      <p:nvSpPr>
                        <p:cNvPr id="68" name="Rectangle 67">
                          <a:extLst>
                            <a:ext uri="{FF2B5EF4-FFF2-40B4-BE49-F238E27FC236}">
                              <a16:creationId xmlns:a16="http://schemas.microsoft.com/office/drawing/2014/main" id="{BCBE65F0-61F5-D33C-9B70-40FFF057B8A5}"/>
                            </a:ext>
                          </a:extLst>
                        </p:cNvPr>
                        <p:cNvSpPr/>
                        <p:nvPr/>
                      </p:nvSpPr>
                      <p:spPr>
                        <a:xfrm>
                          <a:off x="2733468" y="4976818"/>
                          <a:ext cx="2078504" cy="15889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9" name="Picture 68">
                          <a:extLst>
                            <a:ext uri="{FF2B5EF4-FFF2-40B4-BE49-F238E27FC236}">
                              <a16:creationId xmlns:a16="http://schemas.microsoft.com/office/drawing/2014/main" id="{CC9E45D8-704A-FDFA-7361-B1B2A5FC0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129" y="2728031"/>
                          <a:ext cx="1819479" cy="1154601"/>
                        </a:xfrm>
                        <a:prstGeom prst="rect">
                          <a:avLst/>
                        </a:prstGeom>
                      </p:spPr>
                    </p:pic>
                    <p:sp>
                      <p:nvSpPr>
                        <p:cNvPr id="70" name="Rectangle 69">
                          <a:extLst>
                            <a:ext uri="{FF2B5EF4-FFF2-40B4-BE49-F238E27FC236}">
                              <a16:creationId xmlns:a16="http://schemas.microsoft.com/office/drawing/2014/main" id="{3F15AC00-D692-076B-071B-E057CCD347A6}"/>
                            </a:ext>
                          </a:extLst>
                        </p:cNvPr>
                        <p:cNvSpPr/>
                        <p:nvPr/>
                      </p:nvSpPr>
                      <p:spPr>
                        <a:xfrm>
                          <a:off x="534071" y="4977646"/>
                          <a:ext cx="1999062" cy="15889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2" name="Rounded Rectangle 29">
                        <a:extLst>
                          <a:ext uri="{FF2B5EF4-FFF2-40B4-BE49-F238E27FC236}">
                            <a16:creationId xmlns:a16="http://schemas.microsoft.com/office/drawing/2014/main" id="{1EBD0AF8-CAD5-0504-63B8-C6DBBE22AE3B}"/>
                          </a:ext>
                        </a:extLst>
                      </p:cNvPr>
                      <p:cNvSpPr/>
                      <p:nvPr/>
                    </p:nvSpPr>
                    <p:spPr>
                      <a:xfrm>
                        <a:off x="2857123" y="5413595"/>
                        <a:ext cx="2091927" cy="1027884"/>
                      </a:xfrm>
                      <a:prstGeom prst="roundRect">
                        <a:avLst>
                          <a:gd name="adj" fmla="val 0"/>
                        </a:avLst>
                      </a:prstGeom>
                      <a:solidFill>
                        <a:srgbClr val="EC6527"/>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defRPr/>
                        </a:pPr>
                        <a:r>
                          <a:rPr lang="en-US" sz="14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Customer Experience Team of the Year - UBS</a:t>
                        </a:r>
                      </a:p>
                    </p:txBody>
                  </p:sp>
                  <p:pic>
                    <p:nvPicPr>
                      <p:cNvPr id="33" name="Picture 32">
                        <a:extLst>
                          <a:ext uri="{FF2B5EF4-FFF2-40B4-BE49-F238E27FC236}">
                            <a16:creationId xmlns:a16="http://schemas.microsoft.com/office/drawing/2014/main" id="{4796AC37-7812-EC8A-902F-F39CBEABE5E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3026265" y="4265176"/>
                        <a:ext cx="1634018" cy="1036913"/>
                      </a:xfrm>
                      <a:prstGeom prst="rect">
                        <a:avLst/>
                      </a:prstGeom>
                    </p:spPr>
                  </p:pic>
                  <p:pic>
                    <p:nvPicPr>
                      <p:cNvPr id="34" name="Picture 33" descr="A black box with yellow text&#10;&#10;Description automatically generated">
                        <a:extLst>
                          <a:ext uri="{FF2B5EF4-FFF2-40B4-BE49-F238E27FC236}">
                            <a16:creationId xmlns:a16="http://schemas.microsoft.com/office/drawing/2014/main" id="{FADCE931-590F-E666-2AD7-58BA28EEB54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96685" y="4224765"/>
                        <a:ext cx="278943" cy="905293"/>
                      </a:xfrm>
                      <a:prstGeom prst="rect">
                        <a:avLst/>
                      </a:prstGeom>
                    </p:spPr>
                  </p:pic>
                  <p:sp>
                    <p:nvSpPr>
                      <p:cNvPr id="35" name="Rectangle 34">
                        <a:extLst>
                          <a:ext uri="{FF2B5EF4-FFF2-40B4-BE49-F238E27FC236}">
                            <a16:creationId xmlns:a16="http://schemas.microsoft.com/office/drawing/2014/main" id="{BF2AF103-B8FF-D85A-7CE1-81C5E0E508C7}"/>
                          </a:ext>
                        </a:extLst>
                      </p:cNvPr>
                      <p:cNvSpPr/>
                      <p:nvPr/>
                    </p:nvSpPr>
                    <p:spPr>
                      <a:xfrm>
                        <a:off x="7480688" y="1768527"/>
                        <a:ext cx="2078503" cy="168497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74CB2251-EE7F-CFC1-F26D-285BE32B00C3}"/>
                          </a:ext>
                        </a:extLst>
                      </p:cNvPr>
                      <p:cNvGrpSpPr/>
                      <p:nvPr/>
                    </p:nvGrpSpPr>
                    <p:grpSpPr>
                      <a:xfrm>
                        <a:off x="7555277" y="1799331"/>
                        <a:ext cx="4357706" cy="4683209"/>
                        <a:chOff x="-1908612" y="1424311"/>
                        <a:chExt cx="4414337" cy="4491364"/>
                      </a:xfrm>
                    </p:grpSpPr>
                    <p:sp>
                      <p:nvSpPr>
                        <p:cNvPr id="66" name="Rectangle 65">
                          <a:extLst>
                            <a:ext uri="{FF2B5EF4-FFF2-40B4-BE49-F238E27FC236}">
                              <a16:creationId xmlns:a16="http://schemas.microsoft.com/office/drawing/2014/main" id="{9E899BE2-D29C-31AA-F89D-635A99BD3BBE}"/>
                            </a:ext>
                          </a:extLst>
                        </p:cNvPr>
                        <p:cNvSpPr/>
                        <p:nvPr/>
                      </p:nvSpPr>
                      <p:spPr>
                        <a:xfrm>
                          <a:off x="400210" y="1424311"/>
                          <a:ext cx="2105515" cy="16159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Rounded Rectangle 29">
                          <a:extLst>
                            <a:ext uri="{FF2B5EF4-FFF2-40B4-BE49-F238E27FC236}">
                              <a16:creationId xmlns:a16="http://schemas.microsoft.com/office/drawing/2014/main" id="{FB4CD886-9AC8-9DD8-8408-CDDD4D68289C}"/>
                            </a:ext>
                          </a:extLst>
                        </p:cNvPr>
                        <p:cNvSpPr/>
                        <p:nvPr/>
                      </p:nvSpPr>
                      <p:spPr>
                        <a:xfrm>
                          <a:off x="-1908612" y="4911415"/>
                          <a:ext cx="2119111" cy="1004260"/>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Best Initiative in Digital Customer Experience &amp; Engagement award </a:t>
                          </a:r>
                        </a:p>
                      </p:txBody>
                    </p:sp>
                  </p:grpSp>
                  <p:grpSp>
                    <p:nvGrpSpPr>
                      <p:cNvPr id="37" name="Group 36">
                        <a:extLst>
                          <a:ext uri="{FF2B5EF4-FFF2-40B4-BE49-F238E27FC236}">
                            <a16:creationId xmlns:a16="http://schemas.microsoft.com/office/drawing/2014/main" id="{C307500B-32ED-9700-C488-C4F0A75621EC}"/>
                          </a:ext>
                        </a:extLst>
                      </p:cNvPr>
                      <p:cNvGrpSpPr/>
                      <p:nvPr/>
                    </p:nvGrpSpPr>
                    <p:grpSpPr>
                      <a:xfrm>
                        <a:off x="9821058" y="2916649"/>
                        <a:ext cx="2094739" cy="2853696"/>
                        <a:chOff x="394938" y="155119"/>
                        <a:chExt cx="2121961" cy="2736794"/>
                      </a:xfrm>
                    </p:grpSpPr>
                    <p:sp>
                      <p:nvSpPr>
                        <p:cNvPr id="64" name="Rectangle 63">
                          <a:extLst>
                            <a:ext uri="{FF2B5EF4-FFF2-40B4-BE49-F238E27FC236}">
                              <a16:creationId xmlns:a16="http://schemas.microsoft.com/office/drawing/2014/main" id="{D4F0B233-A364-DC21-0298-F42A1692C8E0}"/>
                            </a:ext>
                          </a:extLst>
                        </p:cNvPr>
                        <p:cNvSpPr/>
                        <p:nvPr/>
                      </p:nvSpPr>
                      <p:spPr>
                        <a:xfrm>
                          <a:off x="411386" y="1275960"/>
                          <a:ext cx="2105513" cy="161595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5" name="Rounded Rectangle 29">
                          <a:extLst>
                            <a:ext uri="{FF2B5EF4-FFF2-40B4-BE49-F238E27FC236}">
                              <a16:creationId xmlns:a16="http://schemas.microsoft.com/office/drawing/2014/main" id="{5A0EBDB5-ECD2-F71C-4012-3C6FF152AFA8}"/>
                            </a:ext>
                          </a:extLst>
                        </p:cNvPr>
                        <p:cNvSpPr/>
                        <p:nvPr/>
                      </p:nvSpPr>
                      <p:spPr>
                        <a:xfrm>
                          <a:off x="394938" y="155119"/>
                          <a:ext cx="2119110" cy="894545"/>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Certified as a Great Place to Work</a:t>
                          </a:r>
                        </a:p>
                      </p:txBody>
                    </p:sp>
                  </p:grpSp>
                  <p:pic>
                    <p:nvPicPr>
                      <p:cNvPr id="38" name="Picture 37">
                        <a:extLst>
                          <a:ext uri="{FF2B5EF4-FFF2-40B4-BE49-F238E27FC236}">
                            <a16:creationId xmlns:a16="http://schemas.microsoft.com/office/drawing/2014/main" id="{729ABEA0-968A-208C-708C-134D30B0907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10097870" y="1966281"/>
                        <a:ext cx="1457407" cy="924838"/>
                      </a:xfrm>
                      <a:prstGeom prst="rect">
                        <a:avLst/>
                      </a:prstGeom>
                    </p:spPr>
                  </p:pic>
                  <p:grpSp>
                    <p:nvGrpSpPr>
                      <p:cNvPr id="39" name="Group 38">
                        <a:extLst>
                          <a:ext uri="{FF2B5EF4-FFF2-40B4-BE49-F238E27FC236}">
                            <a16:creationId xmlns:a16="http://schemas.microsoft.com/office/drawing/2014/main" id="{DEEF8263-8041-1DFA-FC16-82F23318CFDF}"/>
                          </a:ext>
                        </a:extLst>
                      </p:cNvPr>
                      <p:cNvGrpSpPr/>
                      <p:nvPr/>
                    </p:nvGrpSpPr>
                    <p:grpSpPr>
                      <a:xfrm>
                        <a:off x="5141208" y="1732934"/>
                        <a:ext cx="2078504" cy="1728091"/>
                        <a:chOff x="4990370" y="4999457"/>
                        <a:chExt cx="2078504" cy="1728091"/>
                      </a:xfrm>
                    </p:grpSpPr>
                    <p:sp>
                      <p:nvSpPr>
                        <p:cNvPr id="57" name="Rectangle 56">
                          <a:extLst>
                            <a:ext uri="{FF2B5EF4-FFF2-40B4-BE49-F238E27FC236}">
                              <a16:creationId xmlns:a16="http://schemas.microsoft.com/office/drawing/2014/main" id="{59CB828A-70CB-7222-1DA3-EC5BA696238D}"/>
                            </a:ext>
                          </a:extLst>
                        </p:cNvPr>
                        <p:cNvSpPr/>
                        <p:nvPr/>
                      </p:nvSpPr>
                      <p:spPr>
                        <a:xfrm>
                          <a:off x="4990370" y="4999457"/>
                          <a:ext cx="2078504" cy="172809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7E376592-73CE-8F8F-6510-B30F83639DC3}"/>
                            </a:ext>
                          </a:extLst>
                        </p:cNvPr>
                        <p:cNvGrpSpPr/>
                        <p:nvPr/>
                      </p:nvGrpSpPr>
                      <p:grpSpPr>
                        <a:xfrm>
                          <a:off x="5189462" y="5144766"/>
                          <a:ext cx="1634019" cy="1049422"/>
                          <a:chOff x="5149706" y="5197774"/>
                          <a:chExt cx="1634019" cy="1049422"/>
                        </a:xfrm>
                      </p:grpSpPr>
                      <p:pic>
                        <p:nvPicPr>
                          <p:cNvPr id="59" name="Picture 58">
                            <a:extLst>
                              <a:ext uri="{FF2B5EF4-FFF2-40B4-BE49-F238E27FC236}">
                                <a16:creationId xmlns:a16="http://schemas.microsoft.com/office/drawing/2014/main" id="{788FE13B-667C-4A08-BBE6-3CCD150D58E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5149706" y="5210284"/>
                            <a:ext cx="1634019" cy="1036912"/>
                          </a:xfrm>
                          <a:prstGeom prst="rect">
                            <a:avLst/>
                          </a:prstGeom>
                        </p:spPr>
                      </p:pic>
                      <p:pic>
                        <p:nvPicPr>
                          <p:cNvPr id="63" name="Picture 62" descr="A gold and black award with a black and brown rectangle&#10;&#10;Description automatically generated">
                            <a:extLst>
                              <a:ext uri="{FF2B5EF4-FFF2-40B4-BE49-F238E27FC236}">
                                <a16:creationId xmlns:a16="http://schemas.microsoft.com/office/drawing/2014/main" id="{F75E7755-0688-0755-96A0-219CED3D5838}"/>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0000" b="90000" l="10000" r="90000">
                                        <a14:backgroundMark x1="21780" y1="64117" x2="14346" y2="54478"/>
                                        <a14:backgroundMark x1="14346" y1="54478" x2="28482" y2="41791"/>
                                        <a14:backgroundMark x1="28482" y1="41791" x2="29110" y2="41978"/>
                                        <a14:backgroundMark x1="15812" y1="62251" x2="28586" y2="71144"/>
                                        <a14:backgroundMark x1="16754" y1="63868" x2="25864" y2="71704"/>
                                        <a14:backgroundMark x1="79162" y1="70896" x2="88063" y2="62189"/>
                                        <a14:backgroundMark x1="88063" y1="62189" x2="88377" y2="52239"/>
                                        <a14:backgroundMark x1="88377" y1="52239" x2="79476" y2="42662"/>
                                        <a14:backgroundMark x1="79476" y1="42662" x2="76859" y2="42226"/>
                                        <a14:backgroundMark x1="26283" y1="71704" x2="76021" y2="71144"/>
                                        <a14:backgroundMark x1="76021" y1="71144" x2="81885" y2="71953"/>
                                      </a14:backgroundRemoval>
                                    </a14:imgEffect>
                                  </a14:imgLayer>
                                </a14:imgProps>
                              </a:ext>
                              <a:ext uri="{28A0092B-C50C-407E-A947-70E740481C1C}">
                                <a14:useLocalDpi xmlns:a14="http://schemas.microsoft.com/office/drawing/2010/main" val="0"/>
                              </a:ext>
                            </a:extLst>
                          </a:blip>
                          <a:srcRect l="34688" t="9297" r="31675" b="29842"/>
                          <a:stretch/>
                        </p:blipFill>
                        <p:spPr>
                          <a:xfrm>
                            <a:off x="5790100" y="5197774"/>
                            <a:ext cx="302270" cy="920879"/>
                          </a:xfrm>
                          <a:prstGeom prst="rect">
                            <a:avLst/>
                          </a:prstGeom>
                        </p:spPr>
                      </p:pic>
                    </p:grpSp>
                  </p:grpSp>
                  <p:grpSp>
                    <p:nvGrpSpPr>
                      <p:cNvPr id="51" name="Group 50">
                        <a:extLst>
                          <a:ext uri="{FF2B5EF4-FFF2-40B4-BE49-F238E27FC236}">
                            <a16:creationId xmlns:a16="http://schemas.microsoft.com/office/drawing/2014/main" id="{2D976691-A957-964E-2F37-2C2D9D2C4668}"/>
                          </a:ext>
                        </a:extLst>
                      </p:cNvPr>
                      <p:cNvGrpSpPr/>
                      <p:nvPr/>
                    </p:nvGrpSpPr>
                    <p:grpSpPr>
                      <a:xfrm>
                        <a:off x="631540" y="2897677"/>
                        <a:ext cx="2127294" cy="2314996"/>
                        <a:chOff x="480148" y="4019458"/>
                        <a:chExt cx="2127295" cy="2314997"/>
                      </a:xfrm>
                    </p:grpSpPr>
                    <p:sp>
                      <p:nvSpPr>
                        <p:cNvPr id="55" name="Rounded Rectangle 29">
                          <a:extLst>
                            <a:ext uri="{FF2B5EF4-FFF2-40B4-BE49-F238E27FC236}">
                              <a16:creationId xmlns:a16="http://schemas.microsoft.com/office/drawing/2014/main" id="{5D299D61-3D21-504F-1618-30A553E9A282}"/>
                            </a:ext>
                          </a:extLst>
                        </p:cNvPr>
                        <p:cNvSpPr/>
                        <p:nvPr/>
                      </p:nvSpPr>
                      <p:spPr>
                        <a:xfrm>
                          <a:off x="480148" y="4019458"/>
                          <a:ext cx="2127295" cy="770412"/>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ManipalCigna Sarvah Voted Product of the Year</a:t>
                          </a:r>
                        </a:p>
                      </p:txBody>
                    </p:sp>
                    <p:pic>
                      <p:nvPicPr>
                        <p:cNvPr id="56" name="Picture 55">
                          <a:extLst>
                            <a:ext uri="{FF2B5EF4-FFF2-40B4-BE49-F238E27FC236}">
                              <a16:creationId xmlns:a16="http://schemas.microsoft.com/office/drawing/2014/main" id="{F602898E-9716-DC29-F3BD-FD47AD328E7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774738" y="5301065"/>
                          <a:ext cx="1497426" cy="1033390"/>
                        </a:xfrm>
                        <a:prstGeom prst="rect">
                          <a:avLst/>
                        </a:prstGeom>
                      </p:spPr>
                    </p:pic>
                  </p:grpSp>
                  <p:grpSp>
                    <p:nvGrpSpPr>
                      <p:cNvPr id="41" name="Group 40">
                        <a:extLst>
                          <a:ext uri="{FF2B5EF4-FFF2-40B4-BE49-F238E27FC236}">
                            <a16:creationId xmlns:a16="http://schemas.microsoft.com/office/drawing/2014/main" id="{376BD9E2-E52A-2BE4-851F-7CF6F8F56E49}"/>
                          </a:ext>
                        </a:extLst>
                      </p:cNvPr>
                      <p:cNvGrpSpPr/>
                      <p:nvPr/>
                    </p:nvGrpSpPr>
                    <p:grpSpPr>
                      <a:xfrm>
                        <a:off x="7474202" y="1921501"/>
                        <a:ext cx="4432184" cy="4573320"/>
                        <a:chOff x="7306413" y="1681264"/>
                        <a:chExt cx="4432184" cy="4672106"/>
                      </a:xfrm>
                    </p:grpSpPr>
                    <p:sp>
                      <p:nvSpPr>
                        <p:cNvPr id="47" name="Rounded Rectangle 29">
                          <a:extLst>
                            <a:ext uri="{FF2B5EF4-FFF2-40B4-BE49-F238E27FC236}">
                              <a16:creationId xmlns:a16="http://schemas.microsoft.com/office/drawing/2014/main" id="{232C871C-7C45-BDD6-9880-F973B520838E}"/>
                            </a:ext>
                          </a:extLst>
                        </p:cNvPr>
                        <p:cNvSpPr/>
                        <p:nvPr/>
                      </p:nvSpPr>
                      <p:spPr>
                        <a:xfrm>
                          <a:off x="9635362" y="5229282"/>
                          <a:ext cx="2103235" cy="1124088"/>
                        </a:xfrm>
                        <a:prstGeom prst="roundRect">
                          <a:avLst>
                            <a:gd name="adj" fmla="val 0"/>
                          </a:avLst>
                        </a:prstGeom>
                        <a:solidFill>
                          <a:srgbClr val="EC6527"/>
                        </a:solidFill>
                        <a:ln w="12700" cap="flat" cmpd="sng" algn="ctr">
                          <a:noFill/>
                          <a:prstDash val="solid"/>
                          <a:miter lim="800000"/>
                        </a:ln>
                        <a:effectLst/>
                      </p:spPr>
                      <p:txBody>
                        <a:bodyPr rtlCol="0" anchor="ctr"/>
                        <a:lstStyle/>
                        <a:p>
                          <a:pPr algn="ctr">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Top 5 Best Workplaces in General Insurance &amp; Health Insurance</a:t>
                          </a:r>
                        </a:p>
                      </p:txBody>
                    </p:sp>
                    <p:pic>
                      <p:nvPicPr>
                        <p:cNvPr id="48" name="Picture 47">
                          <a:extLst>
                            <a:ext uri="{FF2B5EF4-FFF2-40B4-BE49-F238E27FC236}">
                              <a16:creationId xmlns:a16="http://schemas.microsoft.com/office/drawing/2014/main" id="{1C2BB33C-89E3-6B93-A5F6-2253C1FBA38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9922892" y="4024881"/>
                          <a:ext cx="1604501" cy="1107287"/>
                        </a:xfrm>
                        <a:prstGeom prst="rect">
                          <a:avLst/>
                        </a:prstGeom>
                      </p:spPr>
                    </p:pic>
                    <p:pic>
                      <p:nvPicPr>
                        <p:cNvPr id="49" name="Picture 48">
                          <a:extLst>
                            <a:ext uri="{FF2B5EF4-FFF2-40B4-BE49-F238E27FC236}">
                              <a16:creationId xmlns:a16="http://schemas.microsoft.com/office/drawing/2014/main" id="{E6C1EBB2-5CED-C242-8FA5-A605A35247D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7597564" y="1681264"/>
                          <a:ext cx="1497426" cy="1033391"/>
                        </a:xfrm>
                        <a:prstGeom prst="rect">
                          <a:avLst/>
                        </a:prstGeom>
                      </p:spPr>
                    </p:pic>
                    <p:sp>
                      <p:nvSpPr>
                        <p:cNvPr id="50" name="Rounded Rectangle 29">
                          <a:extLst>
                            <a:ext uri="{FF2B5EF4-FFF2-40B4-BE49-F238E27FC236}">
                              <a16:creationId xmlns:a16="http://schemas.microsoft.com/office/drawing/2014/main" id="{DC50BD1A-D681-3142-5829-118E0CD96775}"/>
                            </a:ext>
                          </a:extLst>
                        </p:cNvPr>
                        <p:cNvSpPr/>
                        <p:nvPr/>
                      </p:nvSpPr>
                      <p:spPr>
                        <a:xfrm>
                          <a:off x="7306413" y="2769230"/>
                          <a:ext cx="2103235" cy="901040"/>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Digital Experience Strategy of the year - UBS Forums ​</a:t>
                          </a:r>
                        </a:p>
                      </p:txBody>
                    </p:sp>
                  </p:grpSp>
                  <p:pic>
                    <p:nvPicPr>
                      <p:cNvPr id="42" name="Picture 41">
                        <a:extLst>
                          <a:ext uri="{FF2B5EF4-FFF2-40B4-BE49-F238E27FC236}">
                            <a16:creationId xmlns:a16="http://schemas.microsoft.com/office/drawing/2014/main" id="{03C68F36-6EAA-35C4-1D90-2C478564DED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7746774" y="4272712"/>
                        <a:ext cx="1673816" cy="1062167"/>
                      </a:xfrm>
                      <a:prstGeom prst="rect">
                        <a:avLst/>
                      </a:prstGeom>
                    </p:spPr>
                  </p:pic>
                  <p:sp>
                    <p:nvSpPr>
                      <p:cNvPr id="43" name="Rounded Rectangle 29">
                        <a:extLst>
                          <a:ext uri="{FF2B5EF4-FFF2-40B4-BE49-F238E27FC236}">
                            <a16:creationId xmlns:a16="http://schemas.microsoft.com/office/drawing/2014/main" id="{5FDA654F-9257-F8F8-EDAE-A002E6424D38}"/>
                          </a:ext>
                        </a:extLst>
                      </p:cNvPr>
                      <p:cNvSpPr/>
                      <p:nvPr/>
                    </p:nvSpPr>
                    <p:spPr>
                      <a:xfrm>
                        <a:off x="2826414" y="2922071"/>
                        <a:ext cx="2091927" cy="810827"/>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Best Customer Centric Company - Customer Fest</a:t>
                        </a:r>
                      </a:p>
                    </p:txBody>
                  </p:sp>
                  <p:sp>
                    <p:nvSpPr>
                      <p:cNvPr id="44" name="Rounded Rectangle 29">
                        <a:extLst>
                          <a:ext uri="{FF2B5EF4-FFF2-40B4-BE49-F238E27FC236}">
                            <a16:creationId xmlns:a16="http://schemas.microsoft.com/office/drawing/2014/main" id="{66AB9BAC-CB1C-1F1B-C9BB-5D3534345BFC}"/>
                          </a:ext>
                        </a:extLst>
                      </p:cNvPr>
                      <p:cNvSpPr/>
                      <p:nvPr/>
                    </p:nvSpPr>
                    <p:spPr>
                      <a:xfrm>
                        <a:off x="5127726" y="2780331"/>
                        <a:ext cx="2091927" cy="1099105"/>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Best Use of Digital Channels – Mere Choice ka Health Insurance Campaign​</a:t>
                        </a:r>
                      </a:p>
                    </p:txBody>
                  </p:sp>
                  <p:sp>
                    <p:nvSpPr>
                      <p:cNvPr id="45" name="Rectangle 44">
                        <a:extLst>
                          <a:ext uri="{FF2B5EF4-FFF2-40B4-BE49-F238E27FC236}">
                            <a16:creationId xmlns:a16="http://schemas.microsoft.com/office/drawing/2014/main" id="{370EC2EF-C010-0C0A-00C9-CD40F027538C}"/>
                          </a:ext>
                        </a:extLst>
                      </p:cNvPr>
                      <p:cNvSpPr/>
                      <p:nvPr/>
                    </p:nvSpPr>
                    <p:spPr>
                      <a:xfrm>
                        <a:off x="5154433" y="4054025"/>
                        <a:ext cx="2078503" cy="168497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Rounded Rectangle 29">
                        <a:extLst>
                          <a:ext uri="{FF2B5EF4-FFF2-40B4-BE49-F238E27FC236}">
                            <a16:creationId xmlns:a16="http://schemas.microsoft.com/office/drawing/2014/main" id="{D0E6C84C-34E6-4D4A-FE8E-42AA6F3E72A1}"/>
                          </a:ext>
                        </a:extLst>
                      </p:cNvPr>
                      <p:cNvSpPr/>
                      <p:nvPr/>
                    </p:nvSpPr>
                    <p:spPr>
                      <a:xfrm>
                        <a:off x="5152523" y="5448135"/>
                        <a:ext cx="2091927" cy="1011537"/>
                      </a:xfrm>
                      <a:prstGeom prst="roundRect">
                        <a:avLst>
                          <a:gd name="adj" fmla="val 0"/>
                        </a:avLst>
                      </a:prstGeom>
                      <a:solidFill>
                        <a:srgbClr val="EC65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Best Health Insurance Company In Rural Sector- </a:t>
                        </a:r>
                        <a:r>
                          <a:rPr kumimoji="0" lang="en-US" sz="11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Synnex</a:t>
                        </a:r>
                        <a:r>
                          <a:rPr kumimoji="0" 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Business</a:t>
                        </a:r>
                      </a:p>
                    </p:txBody>
                  </p:sp>
                </p:grpSp>
                <p:grpSp>
                  <p:nvGrpSpPr>
                    <p:cNvPr id="11" name="Group 10">
                      <a:extLst>
                        <a:ext uri="{FF2B5EF4-FFF2-40B4-BE49-F238E27FC236}">
                          <a16:creationId xmlns:a16="http://schemas.microsoft.com/office/drawing/2014/main" id="{0C3B36F2-C653-BE1E-B155-C70CA9966C34}"/>
                        </a:ext>
                      </a:extLst>
                    </p:cNvPr>
                    <p:cNvGrpSpPr/>
                    <p:nvPr/>
                  </p:nvGrpSpPr>
                  <p:grpSpPr>
                    <a:xfrm>
                      <a:off x="3837867" y="3121278"/>
                      <a:ext cx="1051279" cy="781304"/>
                      <a:chOff x="3837867" y="3121278"/>
                      <a:chExt cx="1051279" cy="781304"/>
                    </a:xfrm>
                  </p:grpSpPr>
                  <p:pic>
                    <p:nvPicPr>
                      <p:cNvPr id="14" name="Picture 13">
                        <a:extLst>
                          <a:ext uri="{FF2B5EF4-FFF2-40B4-BE49-F238E27FC236}">
                            <a16:creationId xmlns:a16="http://schemas.microsoft.com/office/drawing/2014/main" id="{4A1407C8-8AD3-A6CB-BB2D-34DAAC6C1C9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096" b="93808" l="9627" r="89784">
                                    <a14:foregroundMark x1="15521" y1="30341" x2="16699" y2="26625"/>
                                    <a14:foregroundMark x1="20432" y1="12074" x2="20432" y2="12074"/>
                                    <a14:foregroundMark x1="25344" y1="4334" x2="25344" y2="4334"/>
                                    <a14:foregroundMark x1="74067" y1="3096" x2="74067" y2="3096"/>
                                    <a14:foregroundMark x1="29666" y1="85759" x2="29666" y2="85759"/>
                                    <a14:foregroundMark x1="47826" y1="87096" x2="71709" y2="88854"/>
                                    <a14:foregroundMark x1="29666" y1="85759" x2="36951" y2="86295"/>
                                    <a14:foregroundMark x1="33399" y1="90712" x2="46365" y2="93808"/>
                                    <a14:backgroundMark x1="38900" y1="11146" x2="51866" y2="43344"/>
                                    <a14:backgroundMark x1="51866" y1="43344" x2="51277" y2="77090"/>
                                    <a14:backgroundMark x1="50098" y1="69350" x2="50098" y2="69350"/>
                                    <a14:backgroundMark x1="53045" y1="22601" x2="56189" y2="11146"/>
                                  </a14:backgroundRemoval>
                                </a14:imgEffect>
                              </a14:imgLayer>
                            </a14:imgProps>
                          </a:ext>
                          <a:ext uri="{28A0092B-C50C-407E-A947-70E740481C1C}">
                            <a14:useLocalDpi xmlns:a14="http://schemas.microsoft.com/office/drawing/2010/main" val="0"/>
                          </a:ext>
                        </a:extLst>
                      </a:blip>
                      <a:stretch>
                        <a:fillRect/>
                      </a:stretch>
                    </p:blipFill>
                    <p:spPr>
                      <a:xfrm>
                        <a:off x="3837867" y="3198153"/>
                        <a:ext cx="1051279" cy="704429"/>
                      </a:xfrm>
                      <a:prstGeom prst="rect">
                        <a:avLst/>
                      </a:prstGeom>
                    </p:spPr>
                  </p:pic>
                  <p:pic>
                    <p:nvPicPr>
                      <p:cNvPr id="15" name="Picture 14">
                        <a:extLst>
                          <a:ext uri="{FF2B5EF4-FFF2-40B4-BE49-F238E27FC236}">
                            <a16:creationId xmlns:a16="http://schemas.microsoft.com/office/drawing/2014/main" id="{42A7B652-29ED-9063-46D1-4FD7EE0A257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backgroundMark x1="22896" y1="13499" x2="16498" y2="66391"/>
                                    <a14:backgroundMark x1="16498" y1="66391" x2="20202" y2="80716"/>
                                    <a14:backgroundMark x1="54882" y1="12121" x2="76768" y2="16253"/>
                                    <a14:backgroundMark x1="76768" y1="16253" x2="83165" y2="79063"/>
                                    <a14:backgroundMark x1="84175" y1="12672" x2="88889" y2="42975"/>
                                  </a14:backgroundRemoval>
                                </a14:imgEffect>
                              </a14:imgLayer>
                            </a14:imgProps>
                          </a:ext>
                        </a:extLst>
                      </a:blip>
                      <a:srcRect l="23859" t="9673" r="28337" b="11994"/>
                      <a:stretch/>
                    </p:blipFill>
                    <p:spPr>
                      <a:xfrm>
                        <a:off x="4170961" y="3121278"/>
                        <a:ext cx="353408" cy="675391"/>
                      </a:xfrm>
                      <a:prstGeom prst="rect">
                        <a:avLst/>
                      </a:prstGeom>
                    </p:spPr>
                  </p:pic>
                </p:grpSp>
                <p:pic>
                  <p:nvPicPr>
                    <p:cNvPr id="12" name="Picture 11">
                      <a:extLst>
                        <a:ext uri="{FF2B5EF4-FFF2-40B4-BE49-F238E27FC236}">
                          <a16:creationId xmlns:a16="http://schemas.microsoft.com/office/drawing/2014/main" id="{C1D038FE-40E8-5FC9-3FDE-19528F91FEE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backgroundMark x1="20270" y1="12216" x2="24324" y2="84091"/>
                                  <a14:backgroundMark x1="43919" y1="14773" x2="85473" y2="25000"/>
                                  <a14:backgroundMark x1="85473" y1="25000" x2="78716" y2="44886"/>
                                  <a14:backgroundMark x1="78716" y1="44886" x2="80405" y2="80966"/>
                                  <a14:backgroundMark x1="52365" y1="84943" x2="72635" y2="83523"/>
                                  <a14:backgroundMark x1="27703" y1="42614" x2="31419" y2="63920"/>
                                </a14:backgroundRemoval>
                              </a14:imgEffect>
                            </a14:imgLayer>
                          </a14:imgProps>
                        </a:ext>
                      </a:extLst>
                    </a:blip>
                    <a:srcRect l="30335" t="18023" r="28006" b="14212"/>
                    <a:stretch/>
                  </p:blipFill>
                  <p:spPr>
                    <a:xfrm>
                      <a:off x="1012394" y="3105089"/>
                      <a:ext cx="359855" cy="696102"/>
                    </a:xfrm>
                    <a:prstGeom prst="rect">
                      <a:avLst/>
                    </a:prstGeom>
                  </p:spPr>
                </p:pic>
                <p:pic>
                  <p:nvPicPr>
                    <p:cNvPr id="13" name="Picture 12">
                      <a:extLst>
                        <a:ext uri="{FF2B5EF4-FFF2-40B4-BE49-F238E27FC236}">
                          <a16:creationId xmlns:a16="http://schemas.microsoft.com/office/drawing/2014/main" id="{996E69A5-A7F1-8C4A-527A-F742695DF457}"/>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backgroundMark x1="22807" y1="14773" x2="26667" y2="80398"/>
                                  <a14:backgroundMark x1="16491" y1="11932" x2="57895" y2="14489"/>
                                  <a14:backgroundMark x1="57895" y1="14489" x2="80351" y2="20739"/>
                                  <a14:backgroundMark x1="80351" y1="20739" x2="81053" y2="81250"/>
                                  <a14:backgroundMark x1="71228" y1="74716" x2="75088" y2="85227"/>
                                  <a14:backgroundMark x1="25614" y1="77273" x2="26667" y2="84375"/>
                                </a14:backgroundRemoval>
                              </a14:imgEffect>
                            </a14:imgLayer>
                          </a14:imgProps>
                        </a:ext>
                      </a:extLst>
                    </a:blip>
                    <a:srcRect l="31002" t="10993" r="31029" b="15158"/>
                    <a:stretch/>
                  </p:blipFill>
                  <p:spPr>
                    <a:xfrm>
                      <a:off x="5840940" y="1432098"/>
                      <a:ext cx="314303" cy="755043"/>
                    </a:xfrm>
                    <a:prstGeom prst="rect">
                      <a:avLst/>
                    </a:prstGeom>
                  </p:spPr>
                </p:pic>
              </p:grpSp>
              <p:pic>
                <p:nvPicPr>
                  <p:cNvPr id="9" name="Picture 8">
                    <a:extLst>
                      <a:ext uri="{FF2B5EF4-FFF2-40B4-BE49-F238E27FC236}">
                        <a16:creationId xmlns:a16="http://schemas.microsoft.com/office/drawing/2014/main" id="{C9C044CC-E7CE-8FD8-10C1-32A8A597ACB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backgroundMark x1="20270" y1="15805" x2="28716" y2="85632"/>
                                <a14:backgroundMark x1="28716" y1="85632" x2="27703" y2="88506"/>
                                <a14:backgroundMark x1="27703" y1="10920" x2="40878" y2="47989"/>
                                <a14:backgroundMark x1="74662" y1="13506" x2="80068" y2="81897"/>
                                <a14:backgroundMark x1="64527" y1="19828" x2="72635" y2="76437"/>
                                <a14:backgroundMark x1="72635" y1="76437" x2="75000" y2="82759"/>
                                <a14:backgroundMark x1="78378" y1="10920" x2="88176" y2="80460"/>
                              </a14:backgroundRemoval>
                            </a14:imgEffect>
                          </a14:imgLayer>
                        </a14:imgProps>
                      </a:ext>
                    </a:extLst>
                  </a:blip>
                  <a:srcRect l="28700" t="11119" r="33242" b="8361"/>
                  <a:stretch/>
                </p:blipFill>
                <p:spPr>
                  <a:xfrm>
                    <a:off x="8039929" y="4258695"/>
                    <a:ext cx="393407" cy="978559"/>
                  </a:xfrm>
                  <a:prstGeom prst="rect">
                    <a:avLst/>
                  </a:prstGeom>
                </p:spPr>
              </p:pic>
            </p:grpSp>
            <p:sp>
              <p:nvSpPr>
                <p:cNvPr id="6" name="Rounded Rectangle 29">
                  <a:extLst>
                    <a:ext uri="{FF2B5EF4-FFF2-40B4-BE49-F238E27FC236}">
                      <a16:creationId xmlns:a16="http://schemas.microsoft.com/office/drawing/2014/main" id="{C25248C9-00AF-68C1-5BDD-CFD3EF8FDD8E}"/>
                    </a:ext>
                  </a:extLst>
                </p:cNvPr>
                <p:cNvSpPr/>
                <p:nvPr/>
              </p:nvSpPr>
              <p:spPr>
                <a:xfrm>
                  <a:off x="791705" y="5285017"/>
                  <a:ext cx="1905934" cy="1036434"/>
                </a:xfrm>
                <a:prstGeom prst="roundRect">
                  <a:avLst>
                    <a:gd name="adj" fmla="val 0"/>
                  </a:avLst>
                </a:prstGeom>
                <a:solidFill>
                  <a:srgbClr val="EC6527"/>
                </a:solidFill>
                <a:ln w="12700" cap="flat" cmpd="sng" algn="ctr">
                  <a:noFill/>
                  <a:prstDash val="solid"/>
                  <a:miter lim="800000"/>
                </a:ln>
                <a:effectLst/>
              </p:spPr>
              <p:txBody>
                <a:bodyPr rtlCol="0" anchor="ctr"/>
                <a:lstStyle/>
                <a:p>
                  <a:pPr algn="ctr"/>
                  <a:r>
                    <a:rPr lang="en-US" sz="12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 Innovation Company Of The Year - </a:t>
                  </a:r>
                  <a:r>
                    <a:rPr lang="en-US" sz="1200" b="1" kern="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Synnex</a:t>
                  </a:r>
                  <a:r>
                    <a:rPr lang="en-US" sz="1200" b="1"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Business</a:t>
                  </a:r>
                </a:p>
              </p:txBody>
            </p:sp>
          </p:grpSp>
          <p:pic>
            <p:nvPicPr>
              <p:cNvPr id="4" name="Picture 3">
                <a:extLst>
                  <a:ext uri="{FF2B5EF4-FFF2-40B4-BE49-F238E27FC236}">
                    <a16:creationId xmlns:a16="http://schemas.microsoft.com/office/drawing/2014/main" id="{DC2DEB07-6AAD-9F8B-F628-5E3BCECD9CB6}"/>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9983792" y="1922464"/>
                <a:ext cx="587214" cy="837864"/>
              </a:xfrm>
              <a:prstGeom prst="rect">
                <a:avLst/>
              </a:prstGeom>
            </p:spPr>
          </p:pic>
        </p:grpSp>
        <p:pic>
          <p:nvPicPr>
            <p:cNvPr id="72" name="Picture 71">
              <a:extLst>
                <a:ext uri="{FF2B5EF4-FFF2-40B4-BE49-F238E27FC236}">
                  <a16:creationId xmlns:a16="http://schemas.microsoft.com/office/drawing/2014/main" id="{439D805D-21AF-FBE2-3F31-C44065716AA0}"/>
                </a:ext>
              </a:extLst>
            </p:cNvPr>
            <p:cNvPicPr>
              <a:picLocks noChangeAspect="1"/>
            </p:cNvPicPr>
            <p:nvPr/>
          </p:nvPicPr>
          <p:blipFill>
            <a:blip r:embed="rId18"/>
            <a:stretch>
              <a:fillRect/>
            </a:stretch>
          </p:blipFill>
          <p:spPr>
            <a:xfrm>
              <a:off x="7958192" y="3103480"/>
              <a:ext cx="515597" cy="517801"/>
            </a:xfrm>
            <a:prstGeom prst="rect">
              <a:avLst/>
            </a:prstGeom>
          </p:spPr>
        </p:pic>
      </p:grpSp>
      <p:pic>
        <p:nvPicPr>
          <p:cNvPr id="73" name="Picture 72">
            <a:extLst>
              <a:ext uri="{FF2B5EF4-FFF2-40B4-BE49-F238E27FC236}">
                <a16:creationId xmlns:a16="http://schemas.microsoft.com/office/drawing/2014/main" id="{EE9BCB9C-D712-BFA0-387C-353A20F4019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9833" y="1531847"/>
            <a:ext cx="964782" cy="717208"/>
          </a:xfrm>
          <a:prstGeom prst="rect">
            <a:avLst/>
          </a:prstGeom>
        </p:spPr>
      </p:pic>
    </p:spTree>
    <p:extLst>
      <p:ext uri="{BB962C8B-B14F-4D97-AF65-F5344CB8AC3E}">
        <p14:creationId xmlns:p14="http://schemas.microsoft.com/office/powerpoint/2010/main" val="160817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2162772"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Journey so far</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6</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6</a:t>
            </a:fld>
            <a:endParaRPr lang="en-US" altLang="en-US" sz="900">
              <a:solidFill>
                <a:prstClr val="black">
                  <a:tint val="75000"/>
                </a:prstClr>
              </a:solidFill>
              <a:latin typeface="Calibri" panose="020F0502020204030204"/>
            </a:endParaRPr>
          </a:p>
        </p:txBody>
      </p:sp>
      <p:sp>
        <p:nvSpPr>
          <p:cNvPr id="10" name="Footer Placeholder 4"/>
          <p:cNvSpPr txBox="1">
            <a:spLocks/>
          </p:cNvSpPr>
          <p:nvPr/>
        </p:nvSpPr>
        <p:spPr bwMode="auto">
          <a:xfrm>
            <a:off x="-326309" y="4875258"/>
            <a:ext cx="6858000" cy="128588"/>
          </a:xfrm>
          <a:prstGeom prst="rect">
            <a:avLst/>
          </a:prstGeom>
          <a:noFill/>
          <a:ln w="9525">
            <a:noFill/>
            <a:miter lim="800000"/>
            <a:headEnd/>
            <a:tailEnd/>
          </a:ln>
          <a:effectLst/>
        </p:spPr>
        <p:txBody>
          <a:bodyPr vert="horz" wrap="non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lgn="ctr" defTabSz="342900">
              <a:defRPr/>
            </a:pPr>
            <a:r>
              <a:rPr lang="en-US" sz="600" dirty="0">
                <a:latin typeface="Arial Narrow" panose="020B0606020202030204" pitchFamily="34" charset="0"/>
                <a:cs typeface="Arial" panose="020B0604020202020204" pitchFamily="34" charset="0"/>
              </a:rPr>
              <a:t>Confidential, unpublished property of ManipalCigna Health Insurance Co. Ltd. Do not duplicate or distribute. Use and distribution limited solely to authorized personnel. © 2019 ManipalCigna Health Insurance Co. Ltd.</a:t>
            </a:r>
            <a:endParaRPr lang="en-US" altLang="en-US" sz="600" dirty="0">
              <a:latin typeface="Arial Narrow" panose="020B060602020203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5634268" y="1027309"/>
            <a:ext cx="3352286" cy="3729035"/>
          </a:xfrm>
          <a:prstGeom prst="rect">
            <a:avLst/>
          </a:prstGeom>
        </p:spPr>
      </p:pic>
      <p:cxnSp>
        <p:nvCxnSpPr>
          <p:cNvPr id="12" name="Straight Connector 11"/>
          <p:cNvCxnSpPr/>
          <p:nvPr/>
        </p:nvCxnSpPr>
        <p:spPr>
          <a:xfrm rot="5400000">
            <a:off x="2899562" y="578507"/>
            <a:ext cx="0" cy="5006340"/>
          </a:xfrm>
          <a:prstGeom prst="line">
            <a:avLst/>
          </a:prstGeom>
          <a:ln w="3175">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907914" y="-528473"/>
            <a:ext cx="0" cy="5006340"/>
          </a:xfrm>
          <a:prstGeom prst="line">
            <a:avLst/>
          </a:prstGeom>
          <a:ln w="3175">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899562" y="-974878"/>
            <a:ext cx="0" cy="5006340"/>
          </a:xfrm>
          <a:prstGeom prst="line">
            <a:avLst/>
          </a:prstGeom>
          <a:ln w="3175">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8856" y="946925"/>
            <a:ext cx="5213069" cy="3647152"/>
          </a:xfrm>
          <a:prstGeom prst="rect">
            <a:avLst/>
          </a:prstGeom>
          <a:noFill/>
        </p:spPr>
        <p:txBody>
          <a:bodyPr wrap="square" rtlCol="0">
            <a:spAutoFit/>
          </a:bodyPr>
          <a:lstStyle/>
          <a:p>
            <a:pPr defTabSz="685800" fontAlgn="auto">
              <a:spcBef>
                <a:spcPts val="0"/>
              </a:spcBef>
              <a:spcAft>
                <a:spcPts val="0"/>
              </a:spcAft>
              <a:defRPr/>
            </a:pPr>
            <a:r>
              <a:rPr lang="en-US" sz="1050" b="1" dirty="0">
                <a:solidFill>
                  <a:prstClr val="black"/>
                </a:solidFill>
                <a:latin typeface="Arial Black" panose="020B0A04020102020204" pitchFamily="34" charset="0"/>
                <a:ea typeface="+mn-ea"/>
                <a:cs typeface="Arial" panose="020B0604020202020204" pitchFamily="34" charset="0"/>
              </a:rPr>
              <a:t>BUSINESS GROWTH</a:t>
            </a:r>
          </a:p>
          <a:p>
            <a:pPr marL="214313" indent="-214313" defTabSz="685800" fontAlgn="auto">
              <a:spcBef>
                <a:spcPts val="0"/>
              </a:spcBef>
              <a:spcAft>
                <a:spcPts val="0"/>
              </a:spcAft>
              <a:buClr>
                <a:srgbClr val="F79646">
                  <a:lumMod val="75000"/>
                </a:srgbClr>
              </a:buClr>
              <a:buFont typeface="Wingdings" panose="05000000000000000000" pitchFamily="2" charset="2"/>
              <a:buChar char="§"/>
            </a:pPr>
            <a:r>
              <a:rPr lang="en-US" sz="1050" dirty="0">
                <a:solidFill>
                  <a:prstClr val="black"/>
                </a:solidFill>
                <a:latin typeface="Arial" panose="020B0604020202020204" pitchFamily="34" charset="0"/>
                <a:ea typeface="+mn-ea"/>
                <a:cs typeface="Arial" panose="020B0604020202020204" pitchFamily="34" charset="0"/>
              </a:rPr>
              <a:t>Launched Operations in 2014</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MCHI has achieved ~₹2000 Cr GWP in FY2024-25</a:t>
            </a:r>
          </a:p>
          <a:p>
            <a:pPr defTabSz="685800" fontAlgn="auto">
              <a:spcBef>
                <a:spcPts val="0"/>
              </a:spcBef>
              <a:spcAft>
                <a:spcPts val="0"/>
              </a:spcAft>
              <a:buClr>
                <a:srgbClr val="F79646">
                  <a:lumMod val="75000"/>
                </a:srgbClr>
              </a:buClr>
              <a:defRPr/>
            </a:pPr>
            <a:endParaRPr lang="en-US" sz="1050" b="1" dirty="0">
              <a:solidFill>
                <a:prstClr val="black"/>
              </a:solidFill>
              <a:latin typeface="Arial Black" panose="020B0A04020102020204" pitchFamily="34" charset="0"/>
              <a:ea typeface="+mn-ea"/>
              <a:cs typeface="Arial" panose="020B0604020202020204" pitchFamily="34" charset="0"/>
            </a:endParaRPr>
          </a:p>
          <a:p>
            <a:pPr defTabSz="685800" fontAlgn="auto">
              <a:spcBef>
                <a:spcPts val="0"/>
              </a:spcBef>
              <a:spcAft>
                <a:spcPts val="0"/>
              </a:spcAft>
              <a:buClr>
                <a:srgbClr val="F79646">
                  <a:lumMod val="75000"/>
                </a:srgbClr>
              </a:buClr>
              <a:defRPr/>
            </a:pPr>
            <a:r>
              <a:rPr lang="en-US" sz="1050" b="1" dirty="0">
                <a:solidFill>
                  <a:prstClr val="black"/>
                </a:solidFill>
                <a:latin typeface="Arial Black" panose="020B0A04020102020204" pitchFamily="34" charset="0"/>
                <a:ea typeface="+mn-ea"/>
                <a:cs typeface="Arial" panose="020B0604020202020204" pitchFamily="34" charset="0"/>
              </a:rPr>
              <a:t>ACTIVE LIVES</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15.5 Million+</a:t>
            </a:r>
          </a:p>
          <a:p>
            <a:pPr defTabSz="685800" fontAlgn="auto">
              <a:spcBef>
                <a:spcPts val="0"/>
              </a:spcBef>
              <a:spcAft>
                <a:spcPts val="0"/>
              </a:spcAft>
              <a:buClr>
                <a:srgbClr val="F79646">
                  <a:lumMod val="75000"/>
                </a:srgbClr>
              </a:buClr>
              <a:defRPr/>
            </a:pPr>
            <a:endParaRPr lang="en-US" sz="1050" dirty="0">
              <a:solidFill>
                <a:prstClr val="black"/>
              </a:solidFill>
              <a:latin typeface="Arial" panose="020B0604020202020204" pitchFamily="34" charset="0"/>
              <a:ea typeface="+mn-ea"/>
              <a:cs typeface="Arial" panose="020B0604020202020204" pitchFamily="34" charset="0"/>
            </a:endParaRPr>
          </a:p>
          <a:p>
            <a:pPr defTabSz="685800" fontAlgn="auto">
              <a:spcBef>
                <a:spcPts val="0"/>
              </a:spcBef>
              <a:spcAft>
                <a:spcPts val="0"/>
              </a:spcAft>
              <a:defRPr/>
            </a:pPr>
            <a:r>
              <a:rPr lang="en-US" sz="1050" b="1" dirty="0">
                <a:solidFill>
                  <a:prstClr val="black"/>
                </a:solidFill>
                <a:latin typeface="Arial Black" panose="020B0A04020102020204" pitchFamily="34" charset="0"/>
                <a:ea typeface="+mn-ea"/>
                <a:cs typeface="Arial" panose="020B0604020202020204" pitchFamily="34" charset="0"/>
              </a:rPr>
              <a:t>DISTRIBUTION</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Building a Multi-Channel Distribution</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Geographic Expansion 100+ branches. </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Present in 400+ cities with Branches &amp; Residential Managers</a:t>
            </a:r>
            <a:endParaRPr lang="en-IN" sz="1050" dirty="0">
              <a:solidFill>
                <a:prstClr val="black"/>
              </a:solidFill>
              <a:latin typeface="Arial" panose="020B0604020202020204" pitchFamily="34" charset="0"/>
              <a:ea typeface="+mn-ea"/>
              <a:cs typeface="Arial" panose="020B0604020202020204" pitchFamily="34" charset="0"/>
            </a:endParaRP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a:solidFill>
                  <a:prstClr val="black"/>
                </a:solidFill>
                <a:latin typeface="Arial" panose="020B0604020202020204" pitchFamily="34" charset="0"/>
                <a:ea typeface="+mn-ea"/>
                <a:cs typeface="Arial" panose="020B0604020202020204" pitchFamily="34" charset="0"/>
              </a:rPr>
              <a:t>Agents 90,000</a:t>
            </a:r>
            <a:r>
              <a:rPr lang="en-US" sz="1050" dirty="0">
                <a:solidFill>
                  <a:prstClr val="black"/>
                </a:solidFill>
                <a:latin typeface="Arial" panose="020B0604020202020204" pitchFamily="34" charset="0"/>
                <a:ea typeface="+mn-ea"/>
                <a:cs typeface="Arial" panose="020B0604020202020204" pitchFamily="34" charset="0"/>
              </a:rPr>
              <a:t>+ </a:t>
            </a:r>
            <a:endParaRPr lang="en-IN" sz="1050" dirty="0">
              <a:solidFill>
                <a:prstClr val="black"/>
              </a:solidFill>
              <a:latin typeface="Arial" panose="020B0604020202020204" pitchFamily="34" charset="0"/>
              <a:ea typeface="+mn-ea"/>
              <a:cs typeface="Arial" panose="020B0604020202020204" pitchFamily="34" charset="0"/>
            </a:endParaRP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Manpower 3,000+</a:t>
            </a:r>
            <a:endParaRPr lang="en-IN" sz="1050" dirty="0">
              <a:solidFill>
                <a:prstClr val="black"/>
              </a:solidFill>
              <a:latin typeface="Arial" panose="020B0604020202020204" pitchFamily="34" charset="0"/>
              <a:ea typeface="+mn-ea"/>
              <a:cs typeface="Arial" panose="020B0604020202020204" pitchFamily="34" charset="0"/>
            </a:endParaRPr>
          </a:p>
          <a:p>
            <a:pPr defTabSz="685800" fontAlgn="auto">
              <a:spcBef>
                <a:spcPts val="0"/>
              </a:spcBef>
              <a:spcAft>
                <a:spcPts val="0"/>
              </a:spcAft>
              <a:defRPr/>
            </a:pPr>
            <a:endParaRPr lang="en-US" sz="1050" dirty="0">
              <a:solidFill>
                <a:prstClr val="black"/>
              </a:solidFill>
              <a:latin typeface="Arial" panose="020B0604020202020204" pitchFamily="34" charset="0"/>
              <a:ea typeface="+mn-ea"/>
              <a:cs typeface="Arial" panose="020B0604020202020204" pitchFamily="34" charset="0"/>
            </a:endParaRPr>
          </a:p>
          <a:p>
            <a:pPr defTabSz="685800" fontAlgn="auto">
              <a:spcBef>
                <a:spcPts val="0"/>
              </a:spcBef>
              <a:spcAft>
                <a:spcPts val="0"/>
              </a:spcAft>
              <a:defRPr/>
            </a:pPr>
            <a:r>
              <a:rPr lang="en-US" sz="1050" b="1" dirty="0">
                <a:solidFill>
                  <a:prstClr val="black"/>
                </a:solidFill>
                <a:latin typeface="Arial Black" panose="020B0A04020102020204" pitchFamily="34" charset="0"/>
                <a:ea typeface="+mn-ea"/>
                <a:cs typeface="Arial" panose="020B0604020202020204" pitchFamily="34" charset="0"/>
              </a:rPr>
              <a:t>PRODUCT PORTFOLIO</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Multi Product addressing different segments of TG including global cashless</a:t>
            </a:r>
          </a:p>
          <a:p>
            <a:pPr defTabSz="685800" fontAlgn="auto">
              <a:spcBef>
                <a:spcPts val="0"/>
              </a:spcBef>
              <a:spcAft>
                <a:spcPts val="0"/>
              </a:spcAft>
              <a:buClr>
                <a:srgbClr val="F79646">
                  <a:lumMod val="75000"/>
                </a:srgbClr>
              </a:buClr>
              <a:defRPr/>
            </a:pPr>
            <a:endParaRPr lang="en-US" sz="1050" dirty="0">
              <a:solidFill>
                <a:prstClr val="black"/>
              </a:solidFill>
              <a:latin typeface="Arial" panose="020B0604020202020204" pitchFamily="34" charset="0"/>
              <a:ea typeface="+mn-ea"/>
              <a:cs typeface="Arial" panose="020B0604020202020204" pitchFamily="34" charset="0"/>
            </a:endParaRPr>
          </a:p>
          <a:p>
            <a:pPr defTabSz="685800" fontAlgn="auto">
              <a:spcBef>
                <a:spcPts val="0"/>
              </a:spcBef>
              <a:spcAft>
                <a:spcPts val="0"/>
              </a:spcAft>
              <a:defRPr/>
            </a:pPr>
            <a:r>
              <a:rPr lang="en-US" sz="1050" b="1" dirty="0">
                <a:solidFill>
                  <a:prstClr val="black"/>
                </a:solidFill>
                <a:latin typeface="Arial Black" panose="020B0A04020102020204" pitchFamily="34" charset="0"/>
                <a:ea typeface="+mn-ea"/>
                <a:cs typeface="Arial" panose="020B0604020202020204" pitchFamily="34" charset="0"/>
              </a:rPr>
              <a:t>CUSTOMER EXPERIENCE</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Strong process and experience </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14,000+ hospital network</a:t>
            </a:r>
          </a:p>
          <a:p>
            <a:pPr marL="214313" indent="-214313" defTabSz="685800" fontAlgn="auto">
              <a:spcBef>
                <a:spcPts val="0"/>
              </a:spcBef>
              <a:spcAft>
                <a:spcPts val="0"/>
              </a:spcAft>
              <a:buClr>
                <a:srgbClr val="F79646">
                  <a:lumMod val="75000"/>
                </a:srgbClr>
              </a:buClr>
              <a:buFont typeface="Wingdings" panose="05000000000000000000" pitchFamily="2" charset="2"/>
              <a:buChar char="§"/>
              <a:defRPr/>
            </a:pPr>
            <a:r>
              <a:rPr lang="en-US" sz="1050" dirty="0">
                <a:solidFill>
                  <a:prstClr val="black"/>
                </a:solidFill>
                <a:latin typeface="Arial" panose="020B0604020202020204" pitchFamily="34" charset="0"/>
                <a:ea typeface="+mn-ea"/>
                <a:cs typeface="Arial" panose="020B0604020202020204" pitchFamily="34" charset="0"/>
              </a:rPr>
              <a:t>Introduced mobile app ‘</a:t>
            </a:r>
            <a:r>
              <a:rPr lang="en-US" sz="1050" dirty="0" err="1">
                <a:solidFill>
                  <a:prstClr val="black"/>
                </a:solidFill>
                <a:latin typeface="Arial" panose="020B0604020202020204" pitchFamily="34" charset="0"/>
                <a:ea typeface="+mn-ea"/>
                <a:cs typeface="Arial" panose="020B0604020202020204" pitchFamily="34" charset="0"/>
              </a:rPr>
              <a:t>myManipalCigna</a:t>
            </a:r>
            <a:r>
              <a:rPr lang="en-US" sz="1050" dirty="0">
                <a:solidFill>
                  <a:prstClr val="black"/>
                </a:solidFill>
                <a:latin typeface="Arial" panose="020B0604020202020204" pitchFamily="34" charset="0"/>
                <a:ea typeface="+mn-ea"/>
                <a:cs typeface="Arial" panose="020B0604020202020204" pitchFamily="34" charset="0"/>
              </a:rPr>
              <a:t>’ &amp; ‘</a:t>
            </a:r>
            <a:r>
              <a:rPr lang="en-US" sz="1050" dirty="0" err="1">
                <a:solidFill>
                  <a:prstClr val="black"/>
                </a:solidFill>
                <a:latin typeface="Arial" panose="020B0604020202020204" pitchFamily="34" charset="0"/>
                <a:ea typeface="+mn-ea"/>
                <a:cs typeface="Arial" panose="020B0604020202020204" pitchFamily="34" charset="0"/>
              </a:rPr>
              <a:t>Chatbot</a:t>
            </a:r>
            <a:endParaRPr lang="en-US" sz="1050" dirty="0">
              <a:solidFill>
                <a:prstClr val="black"/>
              </a:solidFill>
              <a:latin typeface="Arial" panose="020B0604020202020204" pitchFamily="34" charset="0"/>
              <a:ea typeface="+mn-ea"/>
              <a:cs typeface="Arial" panose="020B0604020202020204" pitchFamily="34" charset="0"/>
            </a:endParaRPr>
          </a:p>
          <a:p>
            <a:pPr defTabSz="685800" fontAlgn="auto">
              <a:spcBef>
                <a:spcPts val="0"/>
              </a:spcBef>
              <a:spcAft>
                <a:spcPts val="0"/>
              </a:spcAft>
              <a:buClr>
                <a:srgbClr val="F79646">
                  <a:lumMod val="75000"/>
                </a:srgbClr>
              </a:buClr>
              <a:defRPr/>
            </a:pPr>
            <a:endParaRPr lang="en-US" sz="1050" dirty="0">
              <a:solidFill>
                <a:prstClr val="black"/>
              </a:solidFill>
              <a:latin typeface="Arial" panose="020B0604020202020204" pitchFamily="34" charset="0"/>
              <a:ea typeface="+mn-ea"/>
              <a:cs typeface="Arial" panose="020B0604020202020204" pitchFamily="34" charset="0"/>
            </a:endParaRPr>
          </a:p>
        </p:txBody>
      </p:sp>
      <p:cxnSp>
        <p:nvCxnSpPr>
          <p:cNvPr id="16" name="Straight Connector 15"/>
          <p:cNvCxnSpPr/>
          <p:nvPr/>
        </p:nvCxnSpPr>
        <p:spPr>
          <a:xfrm rot="5400000">
            <a:off x="2899562" y="1955977"/>
            <a:ext cx="0" cy="5006340"/>
          </a:xfrm>
          <a:prstGeom prst="line">
            <a:avLst/>
          </a:prstGeom>
          <a:ln w="3175">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917403" y="1091531"/>
            <a:ext cx="0" cy="5006340"/>
          </a:xfrm>
          <a:prstGeom prst="line">
            <a:avLst/>
          </a:prstGeom>
          <a:ln w="3175">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70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1524776"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Strategy</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7</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7</a:t>
            </a:fld>
            <a:endParaRPr lang="en-US" altLang="en-US" sz="900">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BC8DB19C-6F04-7B5D-75B3-C74B2E0CAF52}"/>
              </a:ext>
            </a:extLst>
          </p:cNvPr>
          <p:cNvSpPr txBox="1"/>
          <p:nvPr/>
        </p:nvSpPr>
        <p:spPr>
          <a:xfrm>
            <a:off x="3635237" y="1229283"/>
            <a:ext cx="1697755" cy="2862322"/>
          </a:xfrm>
          <a:prstGeom prst="rect">
            <a:avLst/>
          </a:prstGeom>
          <a:noFill/>
        </p:spPr>
        <p:txBody>
          <a:bodyPr wrap="square" lIns="91404" tIns="45702" rIns="91404" bIns="45702" rtlCol="0">
            <a:spAutoFit/>
          </a:bodyPr>
          <a:lstStyle/>
          <a:p>
            <a:endParaRPr lang="en-US" sz="1200" b="1" dirty="0">
              <a:solidFill>
                <a:schemeClr val="accent2">
                  <a:lumMod val="50000"/>
                </a:schemeClr>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algn="ctr"/>
            <a:r>
              <a:rPr lang="en-US" sz="6000" dirty="0">
                <a:solidFill>
                  <a:srgbClr val="E3530A"/>
                </a:solidFill>
                <a:latin typeface="Arial" panose="020B0604020202020204" pitchFamily="34" charset="0"/>
                <a:cs typeface="Arial" panose="020B0604020202020204" pitchFamily="34" charset="0"/>
              </a:rPr>
              <a:t>+</a:t>
            </a:r>
            <a:br>
              <a:rPr lang="en-US" sz="6000" dirty="0">
                <a:solidFill>
                  <a:srgbClr val="E3530A"/>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CDE9330-0A03-E09E-B0FC-DB2F067556ED}"/>
              </a:ext>
            </a:extLst>
          </p:cNvPr>
          <p:cNvPicPr>
            <a:picLocks noChangeAspect="1"/>
          </p:cNvPicPr>
          <p:nvPr/>
        </p:nvPicPr>
        <p:blipFill rotWithShape="1">
          <a:blip r:embed="rId3">
            <a:extLst>
              <a:ext uri="{28A0092B-C50C-407E-A947-70E740481C1C}">
                <a14:useLocalDpi xmlns:a14="http://schemas.microsoft.com/office/drawing/2010/main" val="0"/>
              </a:ext>
            </a:extLst>
          </a:blip>
          <a:srcRect l="26430" t="40000" r="46999" b="45767"/>
          <a:stretch/>
        </p:blipFill>
        <p:spPr>
          <a:xfrm>
            <a:off x="1731034" y="2041098"/>
            <a:ext cx="2312824" cy="732064"/>
          </a:xfrm>
          <a:prstGeom prst="rect">
            <a:avLst/>
          </a:prstGeom>
        </p:spPr>
      </p:pic>
      <p:graphicFrame>
        <p:nvGraphicFramePr>
          <p:cNvPr id="4" name="Table 3">
            <a:extLst>
              <a:ext uri="{FF2B5EF4-FFF2-40B4-BE49-F238E27FC236}">
                <a16:creationId xmlns:a16="http://schemas.microsoft.com/office/drawing/2014/main" id="{BB5CDEB5-C58E-2B9F-C722-CAA73AC4550A}"/>
              </a:ext>
            </a:extLst>
          </p:cNvPr>
          <p:cNvGraphicFramePr>
            <a:graphicFrameLocks noGrp="1"/>
          </p:cNvGraphicFramePr>
          <p:nvPr>
            <p:extLst>
              <p:ext uri="{D42A27DB-BD31-4B8C-83A1-F6EECF244321}">
                <p14:modId xmlns:p14="http://schemas.microsoft.com/office/powerpoint/2010/main" val="134744844"/>
              </p:ext>
            </p:extLst>
          </p:nvPr>
        </p:nvGraphicFramePr>
        <p:xfrm>
          <a:off x="724698" y="3398684"/>
          <a:ext cx="7694607" cy="1280160"/>
        </p:xfrm>
        <a:graphic>
          <a:graphicData uri="http://schemas.openxmlformats.org/drawingml/2006/table">
            <a:tbl>
              <a:tblPr firstRow="1" bandRow="1">
                <a:tableStyleId>{5C22544A-7EE6-4342-B048-85BDC9FD1C3A}</a:tableStyleId>
              </a:tblPr>
              <a:tblGrid>
                <a:gridCol w="2564869">
                  <a:extLst>
                    <a:ext uri="{9D8B030D-6E8A-4147-A177-3AD203B41FA5}">
                      <a16:colId xmlns:a16="http://schemas.microsoft.com/office/drawing/2014/main" val="20000"/>
                    </a:ext>
                  </a:extLst>
                </a:gridCol>
                <a:gridCol w="2564869">
                  <a:extLst>
                    <a:ext uri="{9D8B030D-6E8A-4147-A177-3AD203B41FA5}">
                      <a16:colId xmlns:a16="http://schemas.microsoft.com/office/drawing/2014/main" val="20001"/>
                    </a:ext>
                  </a:extLst>
                </a:gridCol>
                <a:gridCol w="2564869">
                  <a:extLst>
                    <a:ext uri="{9D8B030D-6E8A-4147-A177-3AD203B41FA5}">
                      <a16:colId xmlns:a16="http://schemas.microsoft.com/office/drawing/2014/main" val="20002"/>
                    </a:ext>
                  </a:extLst>
                </a:gridCol>
              </a:tblGrid>
              <a:tr h="365760">
                <a:tc>
                  <a:txBody>
                    <a:bodyPr/>
                    <a:lstStyle/>
                    <a:p>
                      <a:pPr algn="ctr"/>
                      <a:r>
                        <a:rPr lang="en-US" sz="1800" dirty="0"/>
                        <a:t>Drive</a:t>
                      </a:r>
                    </a:p>
                  </a:txBody>
                  <a:tcPr>
                    <a:solidFill>
                      <a:srgbClr val="F68622"/>
                    </a:solidFill>
                  </a:tcPr>
                </a:tc>
                <a:tc>
                  <a:txBody>
                    <a:bodyPr/>
                    <a:lstStyle/>
                    <a:p>
                      <a:pPr algn="ctr"/>
                      <a:r>
                        <a:rPr lang="en-US" sz="1800" dirty="0"/>
                        <a:t>Expand</a:t>
                      </a:r>
                    </a:p>
                  </a:txBody>
                  <a:tcPr>
                    <a:solidFill>
                      <a:srgbClr val="F68622"/>
                    </a:solidFill>
                  </a:tcPr>
                </a:tc>
                <a:tc>
                  <a:txBody>
                    <a:bodyPr/>
                    <a:lstStyle/>
                    <a:p>
                      <a:pPr algn="ctr"/>
                      <a:r>
                        <a:rPr lang="en-US" sz="1800" dirty="0"/>
                        <a:t>Provide </a:t>
                      </a:r>
                    </a:p>
                  </a:txBody>
                  <a:tcPr>
                    <a:solidFill>
                      <a:srgbClr val="F68622"/>
                    </a:solidFill>
                  </a:tcPr>
                </a:tc>
                <a:extLst>
                  <a:ext uri="{0D108BD9-81ED-4DB2-BD59-A6C34878D82A}">
                    <a16:rowId xmlns:a16="http://schemas.microsoft.com/office/drawing/2014/main" val="10000"/>
                  </a:ext>
                </a:extLst>
              </a:tr>
              <a:tr h="914400">
                <a:tc>
                  <a:txBody>
                    <a:bodyPr/>
                    <a:lstStyle/>
                    <a:p>
                      <a:pPr algn="ctr"/>
                      <a:r>
                        <a:rPr lang="en-US" sz="1800" dirty="0"/>
                        <a:t>Innovative solutions products and services</a:t>
                      </a:r>
                    </a:p>
                  </a:txBody>
                  <a:tcPr>
                    <a:solidFill>
                      <a:srgbClr val="F0B535">
                        <a:alpha val="37000"/>
                      </a:srgbClr>
                    </a:solidFill>
                  </a:tcPr>
                </a:tc>
                <a:tc>
                  <a:txBody>
                    <a:bodyPr/>
                    <a:lstStyle/>
                    <a:p>
                      <a:pPr algn="ctr"/>
                      <a:r>
                        <a:rPr lang="en-US" sz="1800" kern="1200" dirty="0">
                          <a:solidFill>
                            <a:schemeClr val="dk1"/>
                          </a:solidFill>
                          <a:effectLst/>
                          <a:latin typeface="+mn-lt"/>
                          <a:ea typeface="+mn-ea"/>
                          <a:cs typeface="+mn-cs"/>
                        </a:rPr>
                        <a:t>Existing relationships</a:t>
                      </a:r>
                      <a:r>
                        <a:rPr lang="en-US" sz="1800" kern="1200" baseline="0" dirty="0">
                          <a:solidFill>
                            <a:schemeClr val="dk1"/>
                          </a:solidFill>
                          <a:effectLst/>
                          <a:latin typeface="+mn-lt"/>
                          <a:ea typeface="+mn-ea"/>
                          <a:cs typeface="+mn-cs"/>
                        </a:rPr>
                        <a:t> and </a:t>
                      </a:r>
                      <a:r>
                        <a:rPr lang="en-US" sz="1800" kern="1200" dirty="0">
                          <a:solidFill>
                            <a:schemeClr val="dk1"/>
                          </a:solidFill>
                          <a:effectLst/>
                          <a:latin typeface="+mn-lt"/>
                          <a:ea typeface="+mn-ea"/>
                          <a:cs typeface="+mn-cs"/>
                        </a:rPr>
                        <a:t>explore new markets</a:t>
                      </a:r>
                      <a:endParaRPr lang="en-US" sz="1800" dirty="0"/>
                    </a:p>
                  </a:txBody>
                  <a:tcPr>
                    <a:solidFill>
                      <a:srgbClr val="F0B535">
                        <a:alpha val="37000"/>
                      </a:srgbClr>
                    </a:solidFill>
                  </a:tcPr>
                </a:tc>
                <a:tc>
                  <a:txBody>
                    <a:bodyPr/>
                    <a:lstStyle/>
                    <a:p>
                      <a:pPr algn="ctr"/>
                      <a:r>
                        <a:rPr lang="en-US" sz="1800" kern="1200" dirty="0">
                          <a:solidFill>
                            <a:schemeClr val="dk1"/>
                          </a:solidFill>
                          <a:effectLst/>
                          <a:latin typeface="+mn-lt"/>
                          <a:ea typeface="+mn-ea"/>
                          <a:cs typeface="+mn-cs"/>
                        </a:rPr>
                        <a:t>Easy and lifetime access to quality healthcare</a:t>
                      </a:r>
                      <a:endParaRPr lang="en-US" sz="1800" dirty="0"/>
                    </a:p>
                    <a:p>
                      <a:endParaRPr lang="en-US" sz="1800" dirty="0"/>
                    </a:p>
                  </a:txBody>
                  <a:tcPr>
                    <a:solidFill>
                      <a:srgbClr val="F0B535">
                        <a:alpha val="37000"/>
                      </a:srgb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7B40E02-5764-B03F-5EC6-72FEB46A70E3}"/>
              </a:ext>
            </a:extLst>
          </p:cNvPr>
          <p:cNvSpPr/>
          <p:nvPr/>
        </p:nvSpPr>
        <p:spPr>
          <a:xfrm>
            <a:off x="3618144" y="2886121"/>
            <a:ext cx="1731940" cy="400073"/>
          </a:xfrm>
          <a:prstGeom prst="rect">
            <a:avLst/>
          </a:prstGeom>
        </p:spPr>
        <p:txBody>
          <a:bodyPr wrap="none" lIns="91404" tIns="45702" rIns="91404" bIns="45702">
            <a:spAutoFit/>
          </a:bodyPr>
          <a:lstStyle/>
          <a:p>
            <a:pPr algn="ctr"/>
            <a:r>
              <a:rPr lang="en-US" sz="2000" b="1" dirty="0">
                <a:solidFill>
                  <a:srgbClr val="27558D"/>
                </a:solidFill>
                <a:latin typeface="Arial" panose="020B0604020202020204" pitchFamily="34" charset="0"/>
                <a:ea typeface="Open Sans" panose="020B0606030504020204" pitchFamily="34" charset="0"/>
                <a:cs typeface="Arial" panose="020B0604020202020204" pitchFamily="34" charset="0"/>
              </a:rPr>
              <a:t>Together, we</a:t>
            </a:r>
          </a:p>
        </p:txBody>
      </p:sp>
      <p:pic>
        <p:nvPicPr>
          <p:cNvPr id="6" name="Picture 5">
            <a:extLst>
              <a:ext uri="{FF2B5EF4-FFF2-40B4-BE49-F238E27FC236}">
                <a16:creationId xmlns:a16="http://schemas.microsoft.com/office/drawing/2014/main" id="{A42F5B08-4F23-DA6B-FF63-AA5EB21222A3}"/>
              </a:ext>
            </a:extLst>
          </p:cNvPr>
          <p:cNvPicPr>
            <a:picLocks noChangeAspect="1"/>
          </p:cNvPicPr>
          <p:nvPr/>
        </p:nvPicPr>
        <p:blipFill>
          <a:blip r:embed="rId4"/>
          <a:stretch>
            <a:fillRect/>
          </a:stretch>
        </p:blipFill>
        <p:spPr>
          <a:xfrm>
            <a:off x="5100144" y="2004219"/>
            <a:ext cx="1381043" cy="735361"/>
          </a:xfrm>
          <a:prstGeom prst="rect">
            <a:avLst/>
          </a:prstGeom>
        </p:spPr>
      </p:pic>
      <p:sp>
        <p:nvSpPr>
          <p:cNvPr id="7" name="Rectangle 6">
            <a:extLst>
              <a:ext uri="{FF2B5EF4-FFF2-40B4-BE49-F238E27FC236}">
                <a16:creationId xmlns:a16="http://schemas.microsoft.com/office/drawing/2014/main" id="{61124A5D-790F-3F95-A21E-BD67CFB45209}"/>
              </a:ext>
            </a:extLst>
          </p:cNvPr>
          <p:cNvSpPr/>
          <p:nvPr/>
        </p:nvSpPr>
        <p:spPr>
          <a:xfrm>
            <a:off x="653084" y="920171"/>
            <a:ext cx="7837831" cy="954071"/>
          </a:xfrm>
          <a:prstGeom prst="rect">
            <a:avLst/>
          </a:prstGeom>
        </p:spPr>
        <p:txBody>
          <a:bodyPr wrap="square" lIns="91404" tIns="45702" rIns="91404" bIns="45702">
            <a:spAutoFit/>
          </a:bodyPr>
          <a:lstStyle/>
          <a:p>
            <a:pPr algn="ctr"/>
            <a:r>
              <a:rPr lang="en-US" sz="14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OUR COMBINATION WITH MANIPAL GROUP ACCELERATES OUR STRATEGY </a:t>
            </a:r>
          </a:p>
          <a:p>
            <a:pPr algn="ctr"/>
            <a:endParaRPr lang="en-US" sz="1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endParaRPr>
          </a:p>
          <a:p>
            <a:pPr algn="ctr"/>
            <a:r>
              <a:rPr lang="en-US" sz="1400"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To deliver on our promise to provide easy and lifetime access to quality healthcare so that our customers have a secure future both financially and medically</a:t>
            </a:r>
          </a:p>
        </p:txBody>
      </p:sp>
    </p:spTree>
    <p:extLst>
      <p:ext uri="{BB962C8B-B14F-4D97-AF65-F5344CB8AC3E}">
        <p14:creationId xmlns:p14="http://schemas.microsoft.com/office/powerpoint/2010/main" val="368177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1952971"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How We Will Win</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8</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8</a:t>
            </a:fld>
            <a:endParaRPr lang="en-US" altLang="en-US" sz="900">
              <a:solidFill>
                <a:prstClr val="black">
                  <a:tint val="75000"/>
                </a:prstClr>
              </a:solidFill>
              <a:latin typeface="Calibri" panose="020F0502020204030204"/>
            </a:endParaRPr>
          </a:p>
        </p:txBody>
      </p:sp>
      <p:grpSp>
        <p:nvGrpSpPr>
          <p:cNvPr id="2" name="Group 1">
            <a:extLst>
              <a:ext uri="{FF2B5EF4-FFF2-40B4-BE49-F238E27FC236}">
                <a16:creationId xmlns:a16="http://schemas.microsoft.com/office/drawing/2014/main" id="{DE3F5481-55A6-C31E-E942-D866461377F9}"/>
              </a:ext>
            </a:extLst>
          </p:cNvPr>
          <p:cNvGrpSpPr/>
          <p:nvPr/>
        </p:nvGrpSpPr>
        <p:grpSpPr>
          <a:xfrm>
            <a:off x="94058" y="1316481"/>
            <a:ext cx="6207019" cy="3012409"/>
            <a:chOff x="134250" y="1545081"/>
            <a:chExt cx="6207019" cy="3012409"/>
          </a:xfrm>
        </p:grpSpPr>
        <p:sp>
          <p:nvSpPr>
            <p:cNvPr id="3" name="Freeform 25">
              <a:extLst>
                <a:ext uri="{FF2B5EF4-FFF2-40B4-BE49-F238E27FC236}">
                  <a16:creationId xmlns:a16="http://schemas.microsoft.com/office/drawing/2014/main" id="{64EF6CCA-4A34-B970-2B25-549E3FE1F809}"/>
                </a:ext>
              </a:extLst>
            </p:cNvPr>
            <p:cNvSpPr/>
            <p:nvPr/>
          </p:nvSpPr>
          <p:spPr>
            <a:xfrm>
              <a:off x="2840319" y="2483790"/>
              <a:ext cx="3500950" cy="579060"/>
            </a:xfrm>
            <a:custGeom>
              <a:avLst/>
              <a:gdLst>
                <a:gd name="connsiteX0" fmla="*/ 4009466 w 4784914"/>
                <a:gd name="connsiteY0" fmla="*/ 0 h 772080"/>
                <a:gd name="connsiteX1" fmla="*/ 4784914 w 4784914"/>
                <a:gd name="connsiteY1" fmla="*/ 772080 h 772080"/>
                <a:gd name="connsiteX2" fmla="*/ 4009466 w 4784914"/>
                <a:gd name="connsiteY2" fmla="*/ 772080 h 772080"/>
                <a:gd name="connsiteX3" fmla="*/ 0 w 4784914"/>
                <a:gd name="connsiteY3" fmla="*/ 0 h 772080"/>
                <a:gd name="connsiteX4" fmla="*/ 4009465 w 4784914"/>
                <a:gd name="connsiteY4" fmla="*/ 0 h 772080"/>
                <a:gd name="connsiteX5" fmla="*/ 4009465 w 4784914"/>
                <a:gd name="connsiteY5" fmla="*/ 772080 h 772080"/>
                <a:gd name="connsiteX6" fmla="*/ 0 w 4784914"/>
                <a:gd name="connsiteY6" fmla="*/ 772080 h 7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4914" h="772080">
                  <a:moveTo>
                    <a:pt x="4009466" y="0"/>
                  </a:moveTo>
                  <a:lnTo>
                    <a:pt x="4784914" y="772080"/>
                  </a:lnTo>
                  <a:lnTo>
                    <a:pt x="4009466" y="772080"/>
                  </a:lnTo>
                  <a:close/>
                  <a:moveTo>
                    <a:pt x="0" y="0"/>
                  </a:moveTo>
                  <a:lnTo>
                    <a:pt x="4009465" y="0"/>
                  </a:lnTo>
                  <a:lnTo>
                    <a:pt x="4009465" y="772080"/>
                  </a:lnTo>
                  <a:lnTo>
                    <a:pt x="0" y="772080"/>
                  </a:lnTo>
                  <a:close/>
                </a:path>
              </a:pathLst>
            </a:custGeom>
            <a:solidFill>
              <a:srgbClr val="E65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154"/>
              <a:endParaRPr lang="en-US"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F864C4C-3056-29BF-18A6-3691736A569B}"/>
                </a:ext>
              </a:extLst>
            </p:cNvPr>
            <p:cNvGrpSpPr/>
            <p:nvPr/>
          </p:nvGrpSpPr>
          <p:grpSpPr>
            <a:xfrm>
              <a:off x="134250" y="1545081"/>
              <a:ext cx="5786037" cy="1129950"/>
              <a:chOff x="1200" y="1046530"/>
              <a:chExt cx="7714715" cy="1506603"/>
            </a:xfrm>
          </p:grpSpPr>
          <p:sp>
            <p:nvSpPr>
              <p:cNvPr id="42" name="Parallelogram 13">
                <a:extLst>
                  <a:ext uri="{FF2B5EF4-FFF2-40B4-BE49-F238E27FC236}">
                    <a16:creationId xmlns:a16="http://schemas.microsoft.com/office/drawing/2014/main" id="{9833CFA3-B24C-1EEF-396E-94C7611A1D28}"/>
                  </a:ext>
                </a:extLst>
              </p:cNvPr>
              <p:cNvSpPr/>
              <p:nvPr/>
            </p:nvSpPr>
            <p:spPr>
              <a:xfrm rot="5400000">
                <a:off x="2747228" y="1420018"/>
                <a:ext cx="1235551" cy="488576"/>
              </a:xfrm>
              <a:custGeom>
                <a:avLst/>
                <a:gdLst>
                  <a:gd name="connsiteX0" fmla="*/ 0 w 1214536"/>
                  <a:gd name="connsiteY0" fmla="*/ 488576 h 488576"/>
                  <a:gd name="connsiteX1" fmla="*/ 445767 w 1214536"/>
                  <a:gd name="connsiteY1" fmla="*/ 0 h 488576"/>
                  <a:gd name="connsiteX2" fmla="*/ 1214536 w 1214536"/>
                  <a:gd name="connsiteY2" fmla="*/ 0 h 488576"/>
                  <a:gd name="connsiteX3" fmla="*/ 768769 w 1214536"/>
                  <a:gd name="connsiteY3" fmla="*/ 488576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1007120 w 1214536"/>
                  <a:gd name="connsiteY3" fmla="*/ 484242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1002787 w 1214536"/>
                  <a:gd name="connsiteY3" fmla="*/ 484242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998024 w 1214536"/>
                  <a:gd name="connsiteY3" fmla="*/ 486623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1001161 w 1214536"/>
                  <a:gd name="connsiteY3" fmla="*/ 477097 h 488576"/>
                  <a:gd name="connsiteX4" fmla="*/ 0 w 1214536"/>
                  <a:gd name="connsiteY4" fmla="*/ 488576 h 488576"/>
                  <a:gd name="connsiteX0" fmla="*/ 0 w 1220811"/>
                  <a:gd name="connsiteY0" fmla="*/ 488576 h 488576"/>
                  <a:gd name="connsiteX1" fmla="*/ 445767 w 1220811"/>
                  <a:gd name="connsiteY1" fmla="*/ 0 h 488576"/>
                  <a:gd name="connsiteX2" fmla="*/ 1220811 w 1220811"/>
                  <a:gd name="connsiteY2" fmla="*/ 0 h 488576"/>
                  <a:gd name="connsiteX3" fmla="*/ 1001161 w 1220811"/>
                  <a:gd name="connsiteY3" fmla="*/ 477097 h 488576"/>
                  <a:gd name="connsiteX4" fmla="*/ 0 w 1220811"/>
                  <a:gd name="connsiteY4" fmla="*/ 488576 h 48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11" h="488576">
                    <a:moveTo>
                      <a:pt x="0" y="488576"/>
                    </a:moveTo>
                    <a:lnTo>
                      <a:pt x="445767" y="0"/>
                    </a:lnTo>
                    <a:lnTo>
                      <a:pt x="1220811" y="0"/>
                    </a:lnTo>
                    <a:lnTo>
                      <a:pt x="1001161" y="477097"/>
                    </a:lnTo>
                    <a:lnTo>
                      <a:pt x="0" y="488576"/>
                    </a:lnTo>
                    <a:close/>
                  </a:path>
                </a:pathLst>
              </a:custGeom>
              <a:solidFill>
                <a:srgbClr val="00498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43" name="Rectangle 42">
                <a:extLst>
                  <a:ext uri="{FF2B5EF4-FFF2-40B4-BE49-F238E27FC236}">
                    <a16:creationId xmlns:a16="http://schemas.microsoft.com/office/drawing/2014/main" id="{FBEB2A3F-4550-3E4B-1DD5-EEDB0530D7CA}"/>
                  </a:ext>
                </a:extLst>
              </p:cNvPr>
              <p:cNvSpPr/>
              <p:nvPr/>
            </p:nvSpPr>
            <p:spPr>
              <a:xfrm>
                <a:off x="1200" y="1056687"/>
                <a:ext cx="3133164" cy="1009648"/>
              </a:xfrm>
              <a:prstGeom prst="rect">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45B45AC-D25B-F5B2-49E0-340EB167E558}"/>
                  </a:ext>
                </a:extLst>
              </p:cNvPr>
              <p:cNvSpPr/>
              <p:nvPr/>
            </p:nvSpPr>
            <p:spPr>
              <a:xfrm>
                <a:off x="163773" y="1272875"/>
                <a:ext cx="641445" cy="64008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65000"/>
                        <a:lumOff val="35000"/>
                      </a:schemeClr>
                    </a:solidFill>
                    <a:latin typeface="Arial" panose="020B0604020202020204" pitchFamily="34" charset="0"/>
                    <a:cs typeface="Arial" panose="020B0604020202020204" pitchFamily="34" charset="0"/>
                  </a:rPr>
                  <a:t>1</a:t>
                </a:r>
              </a:p>
            </p:txBody>
          </p:sp>
          <p:sp>
            <p:nvSpPr>
              <p:cNvPr id="45" name="Rectangle 44">
                <a:extLst>
                  <a:ext uri="{FF2B5EF4-FFF2-40B4-BE49-F238E27FC236}">
                    <a16:creationId xmlns:a16="http://schemas.microsoft.com/office/drawing/2014/main" id="{B674500F-149A-6A3C-7FE3-6A1E22BB7DD4}"/>
                  </a:ext>
                </a:extLst>
              </p:cNvPr>
              <p:cNvSpPr/>
              <p:nvPr/>
            </p:nvSpPr>
            <p:spPr>
              <a:xfrm>
                <a:off x="849192" y="1279778"/>
                <a:ext cx="2271524" cy="615555"/>
              </a:xfrm>
              <a:prstGeom prst="rect">
                <a:avLst/>
              </a:prstGeom>
            </p:spPr>
            <p:txBody>
              <a:bodyPr wrap="square">
                <a:spAutoFit/>
              </a:bodyPr>
              <a:lstStyle/>
              <a:p>
                <a:pPr algn="ctr"/>
                <a:r>
                  <a:rPr lang="en-IN" sz="1200" b="1" dirty="0">
                    <a:solidFill>
                      <a:prstClr val="white"/>
                    </a:solidFill>
                  </a:rPr>
                  <a:t>Be an Undisputed Partner of Choice</a:t>
                </a:r>
              </a:p>
            </p:txBody>
          </p:sp>
          <p:sp>
            <p:nvSpPr>
              <p:cNvPr id="46" name="Freeform 24">
                <a:extLst>
                  <a:ext uri="{FF2B5EF4-FFF2-40B4-BE49-F238E27FC236}">
                    <a16:creationId xmlns:a16="http://schemas.microsoft.com/office/drawing/2014/main" id="{26BB06C9-4683-3303-D66A-E6939D774EFB}"/>
                  </a:ext>
                </a:extLst>
              </p:cNvPr>
              <p:cNvSpPr/>
              <p:nvPr/>
            </p:nvSpPr>
            <p:spPr>
              <a:xfrm>
                <a:off x="3609293" y="1524194"/>
                <a:ext cx="4106622" cy="1028939"/>
              </a:xfrm>
              <a:custGeom>
                <a:avLst/>
                <a:gdLst>
                  <a:gd name="connsiteX0" fmla="*/ 0 w 3908612"/>
                  <a:gd name="connsiteY0" fmla="*/ 0 h 772080"/>
                  <a:gd name="connsiteX1" fmla="*/ 3133164 w 3908612"/>
                  <a:gd name="connsiteY1" fmla="*/ 0 h 772080"/>
                  <a:gd name="connsiteX2" fmla="*/ 3908612 w 3908612"/>
                  <a:gd name="connsiteY2" fmla="*/ 772080 h 772080"/>
                  <a:gd name="connsiteX3" fmla="*/ 3133164 w 3908612"/>
                  <a:gd name="connsiteY3" fmla="*/ 772080 h 772080"/>
                  <a:gd name="connsiteX4" fmla="*/ 0 w 3908612"/>
                  <a:gd name="connsiteY4" fmla="*/ 772080 h 77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612" h="772080">
                    <a:moveTo>
                      <a:pt x="0" y="0"/>
                    </a:moveTo>
                    <a:lnTo>
                      <a:pt x="3133164" y="0"/>
                    </a:lnTo>
                    <a:lnTo>
                      <a:pt x="3908612" y="772080"/>
                    </a:lnTo>
                    <a:lnTo>
                      <a:pt x="3133164" y="772080"/>
                    </a:lnTo>
                    <a:lnTo>
                      <a:pt x="0" y="772080"/>
                    </a:lnTo>
                    <a:close/>
                  </a:path>
                </a:pathLst>
              </a:custGeom>
              <a:solidFill>
                <a:srgbClr val="E65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154"/>
                <a:endParaRPr lang="en-US" dirty="0">
                  <a:latin typeface="Arial" panose="020B0604020202020204" pitchFamily="34" charset="0"/>
                  <a:cs typeface="Arial" panose="020B0604020202020204" pitchFamily="34" charset="0"/>
                </a:endParaRPr>
              </a:p>
            </p:txBody>
          </p:sp>
        </p:grpSp>
        <p:sp>
          <p:nvSpPr>
            <p:cNvPr id="5" name="Rectangle 4">
              <a:extLst>
                <a:ext uri="{FF2B5EF4-FFF2-40B4-BE49-F238E27FC236}">
                  <a16:creationId xmlns:a16="http://schemas.microsoft.com/office/drawing/2014/main" id="{DA8E5720-2192-DC09-36C3-97277EE51380}"/>
                </a:ext>
              </a:extLst>
            </p:cNvPr>
            <p:cNvSpPr/>
            <p:nvPr/>
          </p:nvSpPr>
          <p:spPr>
            <a:xfrm>
              <a:off x="134250" y="2305615"/>
              <a:ext cx="2349873" cy="757236"/>
            </a:xfrm>
            <a:prstGeom prst="rect">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2">
              <a:extLst>
                <a:ext uri="{FF2B5EF4-FFF2-40B4-BE49-F238E27FC236}">
                  <a16:creationId xmlns:a16="http://schemas.microsoft.com/office/drawing/2014/main" id="{60F804D9-4924-80E8-B8F3-617DA6D82864}"/>
                </a:ext>
              </a:extLst>
            </p:cNvPr>
            <p:cNvSpPr/>
            <p:nvPr/>
          </p:nvSpPr>
          <p:spPr>
            <a:xfrm flipV="1">
              <a:off x="2473886" y="2289179"/>
              <a:ext cx="366433" cy="757068"/>
            </a:xfrm>
            <a:custGeom>
              <a:avLst/>
              <a:gdLst>
                <a:gd name="connsiteX0" fmla="*/ 0 w 488576"/>
                <a:gd name="connsiteY0" fmla="*/ 772079 h 1009645"/>
                <a:gd name="connsiteX1" fmla="*/ 488576 w 488576"/>
                <a:gd name="connsiteY1" fmla="*/ 772079 h 1009645"/>
                <a:gd name="connsiteX2" fmla="*/ 488576 w 488576"/>
                <a:gd name="connsiteY2" fmla="*/ 0 h 1009645"/>
                <a:gd name="connsiteX3" fmla="*/ 0 w 488576"/>
                <a:gd name="connsiteY3" fmla="*/ 0 h 1009645"/>
                <a:gd name="connsiteX4" fmla="*/ 0 w 488576"/>
                <a:gd name="connsiteY4" fmla="*/ 1009645 h 1009645"/>
                <a:gd name="connsiteX5" fmla="*/ 488576 w 488576"/>
                <a:gd name="connsiteY5" fmla="*/ 772081 h 1009645"/>
                <a:gd name="connsiteX6" fmla="*/ 0 w 488576"/>
                <a:gd name="connsiteY6" fmla="*/ 772081 h 100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76" h="1009645">
                  <a:moveTo>
                    <a:pt x="0" y="772079"/>
                  </a:moveTo>
                  <a:lnTo>
                    <a:pt x="488576" y="772079"/>
                  </a:lnTo>
                  <a:lnTo>
                    <a:pt x="488576" y="0"/>
                  </a:lnTo>
                  <a:lnTo>
                    <a:pt x="0" y="0"/>
                  </a:lnTo>
                  <a:close/>
                  <a:moveTo>
                    <a:pt x="0" y="1009645"/>
                  </a:moveTo>
                  <a:lnTo>
                    <a:pt x="488576" y="772081"/>
                  </a:lnTo>
                  <a:lnTo>
                    <a:pt x="0" y="772081"/>
                  </a:lnTo>
                  <a:close/>
                </a:path>
              </a:pathLst>
            </a:custGeom>
            <a:solidFill>
              <a:srgbClr val="004986">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E075E4-77ED-26D9-D047-730AA1B09386}"/>
                </a:ext>
              </a:extLst>
            </p:cNvPr>
            <p:cNvSpPr/>
            <p:nvPr/>
          </p:nvSpPr>
          <p:spPr>
            <a:xfrm>
              <a:off x="3327742" y="2074868"/>
              <a:ext cx="1544012" cy="369332"/>
            </a:xfrm>
            <a:prstGeom prst="rect">
              <a:avLst/>
            </a:prstGeom>
          </p:spPr>
          <p:txBody>
            <a:bodyPr wrap="none">
              <a:spAutoFit/>
            </a:bodyPr>
            <a:lstStyle/>
            <a:p>
              <a:pPr algn="ctr" defTabSz="685624" fontAlgn="auto">
                <a:spcBef>
                  <a:spcPts val="0"/>
                </a:spcBef>
                <a:spcAft>
                  <a:spcPts val="0"/>
                </a:spcAft>
              </a:pPr>
              <a:r>
                <a:rPr lang="en-IN" sz="1800" b="1" dirty="0">
                  <a:solidFill>
                    <a:prstClr val="white"/>
                  </a:solidFill>
                </a:rPr>
                <a:t>Affordability</a:t>
              </a:r>
            </a:p>
          </p:txBody>
        </p:sp>
        <p:sp>
          <p:nvSpPr>
            <p:cNvPr id="9" name="Oval 8">
              <a:extLst>
                <a:ext uri="{FF2B5EF4-FFF2-40B4-BE49-F238E27FC236}">
                  <a16:creationId xmlns:a16="http://schemas.microsoft.com/office/drawing/2014/main" id="{B4A938B0-FB38-20FB-7BDA-6C0CCA090C6F}"/>
                </a:ext>
              </a:extLst>
            </p:cNvPr>
            <p:cNvSpPr/>
            <p:nvPr/>
          </p:nvSpPr>
          <p:spPr>
            <a:xfrm>
              <a:off x="256179" y="2444200"/>
              <a:ext cx="481084" cy="48006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65000"/>
                      <a:lumOff val="35000"/>
                    </a:schemeClr>
                  </a:solidFill>
                  <a:latin typeface="Arial" panose="020B0604020202020204" pitchFamily="34" charset="0"/>
                  <a:cs typeface="Arial" panose="020B0604020202020204" pitchFamily="34" charset="0"/>
                </a:rPr>
                <a:t>2</a:t>
              </a:r>
            </a:p>
          </p:txBody>
        </p:sp>
        <p:sp>
          <p:nvSpPr>
            <p:cNvPr id="18" name="Rectangle 17">
              <a:extLst>
                <a:ext uri="{FF2B5EF4-FFF2-40B4-BE49-F238E27FC236}">
                  <a16:creationId xmlns:a16="http://schemas.microsoft.com/office/drawing/2014/main" id="{0DF6E097-4674-05B7-26A1-5FD02EB1F55A}"/>
                </a:ext>
              </a:extLst>
            </p:cNvPr>
            <p:cNvSpPr/>
            <p:nvPr/>
          </p:nvSpPr>
          <p:spPr>
            <a:xfrm>
              <a:off x="770244" y="2444200"/>
              <a:ext cx="1617933" cy="461665"/>
            </a:xfrm>
            <a:prstGeom prst="rect">
              <a:avLst/>
            </a:prstGeom>
          </p:spPr>
          <p:txBody>
            <a:bodyPr wrap="square">
              <a:spAutoFit/>
            </a:bodyPr>
            <a:lstStyle/>
            <a:p>
              <a:pPr algn="ctr" defTabSz="685624" fontAlgn="auto">
                <a:spcBef>
                  <a:spcPts val="0"/>
                </a:spcBef>
                <a:spcAft>
                  <a:spcPts val="0"/>
                </a:spcAft>
              </a:pPr>
              <a:r>
                <a:rPr lang="en-IN" sz="1200" b="1" dirty="0">
                  <a:solidFill>
                    <a:prstClr val="white"/>
                  </a:solidFill>
                </a:rPr>
                <a:t>Make the Complex Simple</a:t>
              </a:r>
            </a:p>
          </p:txBody>
        </p:sp>
        <p:grpSp>
          <p:nvGrpSpPr>
            <p:cNvPr id="20" name="Group 19">
              <a:extLst>
                <a:ext uri="{FF2B5EF4-FFF2-40B4-BE49-F238E27FC236}">
                  <a16:creationId xmlns:a16="http://schemas.microsoft.com/office/drawing/2014/main" id="{750AAEDF-899C-FB48-E1CF-71029D824F2E}"/>
                </a:ext>
              </a:extLst>
            </p:cNvPr>
            <p:cNvGrpSpPr/>
            <p:nvPr/>
          </p:nvGrpSpPr>
          <p:grpSpPr>
            <a:xfrm>
              <a:off x="134250" y="2861581"/>
              <a:ext cx="6207019" cy="959648"/>
              <a:chOff x="1200" y="3266320"/>
              <a:chExt cx="8276025" cy="1279533"/>
            </a:xfrm>
          </p:grpSpPr>
          <p:sp>
            <p:nvSpPr>
              <p:cNvPr id="36" name="Rectangle 35">
                <a:extLst>
                  <a:ext uri="{FF2B5EF4-FFF2-40B4-BE49-F238E27FC236}">
                    <a16:creationId xmlns:a16="http://schemas.microsoft.com/office/drawing/2014/main" id="{F17E9612-CFA0-8D48-A576-15C6477E1025}"/>
                  </a:ext>
                </a:extLst>
              </p:cNvPr>
              <p:cNvSpPr/>
              <p:nvPr/>
            </p:nvSpPr>
            <p:spPr>
              <a:xfrm>
                <a:off x="1200" y="3536206"/>
                <a:ext cx="3133164" cy="1009647"/>
              </a:xfrm>
              <a:prstGeom prst="rect">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a:extLst>
                  <a:ext uri="{FF2B5EF4-FFF2-40B4-BE49-F238E27FC236}">
                    <a16:creationId xmlns:a16="http://schemas.microsoft.com/office/drawing/2014/main" id="{8A61DFE6-C177-D2DE-AEEE-0E16C32FF6AA}"/>
                  </a:ext>
                </a:extLst>
              </p:cNvPr>
              <p:cNvSpPr/>
              <p:nvPr/>
            </p:nvSpPr>
            <p:spPr>
              <a:xfrm flipV="1">
                <a:off x="3609293" y="3536206"/>
                <a:ext cx="4667932" cy="772080"/>
              </a:xfrm>
              <a:custGeom>
                <a:avLst/>
                <a:gdLst>
                  <a:gd name="connsiteX0" fmla="*/ 4009465 w 4784913"/>
                  <a:gd name="connsiteY0" fmla="*/ 772080 h 772080"/>
                  <a:gd name="connsiteX1" fmla="*/ 4784913 w 4784913"/>
                  <a:gd name="connsiteY1" fmla="*/ 772080 h 772080"/>
                  <a:gd name="connsiteX2" fmla="*/ 4009465 w 4784913"/>
                  <a:gd name="connsiteY2" fmla="*/ 0 h 772080"/>
                  <a:gd name="connsiteX3" fmla="*/ 0 w 4784913"/>
                  <a:gd name="connsiteY3" fmla="*/ 772080 h 772080"/>
                  <a:gd name="connsiteX4" fmla="*/ 4009464 w 4784913"/>
                  <a:gd name="connsiteY4" fmla="*/ 772080 h 772080"/>
                  <a:gd name="connsiteX5" fmla="*/ 4009464 w 4784913"/>
                  <a:gd name="connsiteY5" fmla="*/ 0 h 772080"/>
                  <a:gd name="connsiteX6" fmla="*/ 0 w 4784913"/>
                  <a:gd name="connsiteY6" fmla="*/ 0 h 7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4913" h="772080">
                    <a:moveTo>
                      <a:pt x="4009465" y="772080"/>
                    </a:moveTo>
                    <a:lnTo>
                      <a:pt x="4784913" y="772080"/>
                    </a:lnTo>
                    <a:lnTo>
                      <a:pt x="4009465" y="0"/>
                    </a:lnTo>
                    <a:close/>
                    <a:moveTo>
                      <a:pt x="0" y="772080"/>
                    </a:moveTo>
                    <a:lnTo>
                      <a:pt x="4009464" y="772080"/>
                    </a:lnTo>
                    <a:lnTo>
                      <a:pt x="4009464" y="0"/>
                    </a:lnTo>
                    <a:lnTo>
                      <a:pt x="0" y="0"/>
                    </a:lnTo>
                    <a:close/>
                  </a:path>
                </a:pathLst>
              </a:custGeom>
              <a:solidFill>
                <a:srgbClr val="E65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23">
                <a:extLst>
                  <a:ext uri="{FF2B5EF4-FFF2-40B4-BE49-F238E27FC236}">
                    <a16:creationId xmlns:a16="http://schemas.microsoft.com/office/drawing/2014/main" id="{8FEB5603-A77A-949F-070C-FC977EE4E7D1}"/>
                  </a:ext>
                </a:extLst>
              </p:cNvPr>
              <p:cNvSpPr/>
              <p:nvPr/>
            </p:nvSpPr>
            <p:spPr>
              <a:xfrm>
                <a:off x="3120716" y="3512542"/>
                <a:ext cx="488576" cy="1033307"/>
              </a:xfrm>
              <a:custGeom>
                <a:avLst/>
                <a:gdLst>
                  <a:gd name="connsiteX0" fmla="*/ 0 w 488576"/>
                  <a:gd name="connsiteY0" fmla="*/ 772081 h 1009645"/>
                  <a:gd name="connsiteX1" fmla="*/ 488576 w 488576"/>
                  <a:gd name="connsiteY1" fmla="*/ 772081 h 1009645"/>
                  <a:gd name="connsiteX2" fmla="*/ 0 w 488576"/>
                  <a:gd name="connsiteY2" fmla="*/ 1009645 h 1009645"/>
                  <a:gd name="connsiteX3" fmla="*/ 0 w 488576"/>
                  <a:gd name="connsiteY3" fmla="*/ 0 h 1009645"/>
                  <a:gd name="connsiteX4" fmla="*/ 488576 w 488576"/>
                  <a:gd name="connsiteY4" fmla="*/ 0 h 1009645"/>
                  <a:gd name="connsiteX5" fmla="*/ 488576 w 488576"/>
                  <a:gd name="connsiteY5" fmla="*/ 772079 h 1009645"/>
                  <a:gd name="connsiteX6" fmla="*/ 0 w 488576"/>
                  <a:gd name="connsiteY6" fmla="*/ 772079 h 100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576" h="1009645">
                    <a:moveTo>
                      <a:pt x="0" y="772081"/>
                    </a:moveTo>
                    <a:lnTo>
                      <a:pt x="488576" y="772081"/>
                    </a:lnTo>
                    <a:lnTo>
                      <a:pt x="0" y="1009645"/>
                    </a:lnTo>
                    <a:close/>
                    <a:moveTo>
                      <a:pt x="0" y="0"/>
                    </a:moveTo>
                    <a:lnTo>
                      <a:pt x="488576" y="0"/>
                    </a:lnTo>
                    <a:lnTo>
                      <a:pt x="488576" y="772079"/>
                    </a:lnTo>
                    <a:lnTo>
                      <a:pt x="0" y="772079"/>
                    </a:lnTo>
                    <a:close/>
                  </a:path>
                </a:pathLst>
              </a:custGeom>
              <a:solidFill>
                <a:srgbClr val="00498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EF837A-FF39-53A7-FF96-113791FDACDF}"/>
                  </a:ext>
                </a:extLst>
              </p:cNvPr>
              <p:cNvSpPr/>
              <p:nvPr/>
            </p:nvSpPr>
            <p:spPr>
              <a:xfrm>
                <a:off x="4162206" y="3266320"/>
                <a:ext cx="2520348" cy="492443"/>
              </a:xfrm>
              <a:prstGeom prst="rect">
                <a:avLst/>
              </a:prstGeom>
            </p:spPr>
            <p:txBody>
              <a:bodyPr wrap="none">
                <a:spAutoFit/>
              </a:bodyPr>
              <a:lstStyle/>
              <a:p>
                <a:pPr algn="ctr" defTabSz="685624" fontAlgn="auto">
                  <a:spcBef>
                    <a:spcPts val="0"/>
                  </a:spcBef>
                  <a:spcAft>
                    <a:spcPts val="0"/>
                  </a:spcAft>
                </a:pPr>
                <a:r>
                  <a:rPr lang="en-IN" sz="1800" b="1" dirty="0">
                    <a:solidFill>
                      <a:prstClr val="white"/>
                    </a:solidFill>
                  </a:rPr>
                  <a:t>Personalization</a:t>
                </a:r>
              </a:p>
            </p:txBody>
          </p:sp>
          <p:sp>
            <p:nvSpPr>
              <p:cNvPr id="40" name="Oval 39">
                <a:extLst>
                  <a:ext uri="{FF2B5EF4-FFF2-40B4-BE49-F238E27FC236}">
                    <a16:creationId xmlns:a16="http://schemas.microsoft.com/office/drawing/2014/main" id="{9FABF69E-9865-BC53-5C72-6600DC8E05BE}"/>
                  </a:ext>
                </a:extLst>
              </p:cNvPr>
              <p:cNvSpPr/>
              <p:nvPr/>
            </p:nvSpPr>
            <p:spPr>
              <a:xfrm>
                <a:off x="170612" y="3737580"/>
                <a:ext cx="641445" cy="64008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65000"/>
                        <a:lumOff val="35000"/>
                      </a:schemeClr>
                    </a:solidFill>
                    <a:latin typeface="Arial" panose="020B0604020202020204" pitchFamily="34" charset="0"/>
                    <a:cs typeface="Arial" panose="020B0604020202020204" pitchFamily="34" charset="0"/>
                  </a:rPr>
                  <a:t>3</a:t>
                </a:r>
              </a:p>
            </p:txBody>
          </p:sp>
          <p:sp>
            <p:nvSpPr>
              <p:cNvPr id="41" name="Rectangle 40">
                <a:extLst>
                  <a:ext uri="{FF2B5EF4-FFF2-40B4-BE49-F238E27FC236}">
                    <a16:creationId xmlns:a16="http://schemas.microsoft.com/office/drawing/2014/main" id="{BB2543E1-51A0-ACD6-9FB2-D26253EC7FA7}"/>
                  </a:ext>
                </a:extLst>
              </p:cNvPr>
              <p:cNvSpPr/>
              <p:nvPr/>
            </p:nvSpPr>
            <p:spPr>
              <a:xfrm>
                <a:off x="849192" y="3737579"/>
                <a:ext cx="2004844" cy="615553"/>
              </a:xfrm>
              <a:prstGeom prst="rect">
                <a:avLst/>
              </a:prstGeom>
            </p:spPr>
            <p:txBody>
              <a:bodyPr wrap="square">
                <a:spAutoFit/>
              </a:bodyPr>
              <a:lstStyle/>
              <a:p>
                <a:pPr algn="ctr" defTabSz="685624" fontAlgn="auto">
                  <a:spcBef>
                    <a:spcPts val="0"/>
                  </a:spcBef>
                  <a:spcAft>
                    <a:spcPts val="0"/>
                  </a:spcAft>
                </a:pPr>
                <a:r>
                  <a:rPr lang="en-IN" sz="1200" b="1" dirty="0">
                    <a:solidFill>
                      <a:prstClr val="white"/>
                    </a:solidFill>
                  </a:rPr>
                  <a:t>Adopt World Class Technology</a:t>
                </a:r>
              </a:p>
            </p:txBody>
          </p:sp>
        </p:grpSp>
        <p:sp>
          <p:nvSpPr>
            <p:cNvPr id="21" name="Rectangle 20">
              <a:extLst>
                <a:ext uri="{FF2B5EF4-FFF2-40B4-BE49-F238E27FC236}">
                  <a16:creationId xmlns:a16="http://schemas.microsoft.com/office/drawing/2014/main" id="{B3D715D0-804A-419B-AE4D-A7F6730D28A0}"/>
                </a:ext>
              </a:extLst>
            </p:cNvPr>
            <p:cNvSpPr/>
            <p:nvPr/>
          </p:nvSpPr>
          <p:spPr>
            <a:xfrm>
              <a:off x="134250" y="3800255"/>
              <a:ext cx="2349873" cy="757235"/>
            </a:xfrm>
            <a:prstGeom prst="rect">
              <a:avLst/>
            </a:prstGeom>
            <a:solidFill>
              <a:srgbClr val="18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7">
              <a:extLst>
                <a:ext uri="{FF2B5EF4-FFF2-40B4-BE49-F238E27FC236}">
                  <a16:creationId xmlns:a16="http://schemas.microsoft.com/office/drawing/2014/main" id="{B4CE31E7-8DF5-FEA4-7F3F-500E11E7F9FE}"/>
                </a:ext>
              </a:extLst>
            </p:cNvPr>
            <p:cNvSpPr/>
            <p:nvPr/>
          </p:nvSpPr>
          <p:spPr>
            <a:xfrm flipV="1">
              <a:off x="2840320" y="3455059"/>
              <a:ext cx="3079967" cy="763447"/>
            </a:xfrm>
            <a:custGeom>
              <a:avLst/>
              <a:gdLst>
                <a:gd name="connsiteX0" fmla="*/ 0 w 3908612"/>
                <a:gd name="connsiteY0" fmla="*/ 772080 h 772080"/>
                <a:gd name="connsiteX1" fmla="*/ 3133164 w 3908612"/>
                <a:gd name="connsiteY1" fmla="*/ 772080 h 772080"/>
                <a:gd name="connsiteX2" fmla="*/ 3908612 w 3908612"/>
                <a:gd name="connsiteY2" fmla="*/ 772080 h 772080"/>
                <a:gd name="connsiteX3" fmla="*/ 3133164 w 3908612"/>
                <a:gd name="connsiteY3" fmla="*/ 0 h 772080"/>
                <a:gd name="connsiteX4" fmla="*/ 0 w 3908612"/>
                <a:gd name="connsiteY4" fmla="*/ 0 h 77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612" h="772080">
                  <a:moveTo>
                    <a:pt x="0" y="772080"/>
                  </a:moveTo>
                  <a:lnTo>
                    <a:pt x="3133164" y="772080"/>
                  </a:lnTo>
                  <a:lnTo>
                    <a:pt x="3908612" y="772080"/>
                  </a:lnTo>
                  <a:lnTo>
                    <a:pt x="3133164" y="0"/>
                  </a:lnTo>
                  <a:lnTo>
                    <a:pt x="0" y="0"/>
                  </a:lnTo>
                  <a:close/>
                </a:path>
              </a:pathLst>
            </a:custGeom>
            <a:solidFill>
              <a:srgbClr val="E65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13">
              <a:extLst>
                <a:ext uri="{FF2B5EF4-FFF2-40B4-BE49-F238E27FC236}">
                  <a16:creationId xmlns:a16="http://schemas.microsoft.com/office/drawing/2014/main" id="{F6BB44FA-D553-24A8-D748-D575E2ABF34D}"/>
                </a:ext>
              </a:extLst>
            </p:cNvPr>
            <p:cNvSpPr/>
            <p:nvPr/>
          </p:nvSpPr>
          <p:spPr>
            <a:xfrm rot="16200000" flipV="1">
              <a:off x="2198082" y="3915253"/>
              <a:ext cx="918042" cy="366432"/>
            </a:xfrm>
            <a:custGeom>
              <a:avLst/>
              <a:gdLst>
                <a:gd name="connsiteX0" fmla="*/ 0 w 1214536"/>
                <a:gd name="connsiteY0" fmla="*/ 488576 h 488576"/>
                <a:gd name="connsiteX1" fmla="*/ 445767 w 1214536"/>
                <a:gd name="connsiteY1" fmla="*/ 0 h 488576"/>
                <a:gd name="connsiteX2" fmla="*/ 1214536 w 1214536"/>
                <a:gd name="connsiteY2" fmla="*/ 0 h 488576"/>
                <a:gd name="connsiteX3" fmla="*/ 768769 w 1214536"/>
                <a:gd name="connsiteY3" fmla="*/ 488576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1007120 w 1214536"/>
                <a:gd name="connsiteY3" fmla="*/ 484242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1002787 w 1214536"/>
                <a:gd name="connsiteY3" fmla="*/ 484242 h 488576"/>
                <a:gd name="connsiteX4" fmla="*/ 0 w 1214536"/>
                <a:gd name="connsiteY4" fmla="*/ 488576 h 488576"/>
                <a:gd name="connsiteX0" fmla="*/ 0 w 1214536"/>
                <a:gd name="connsiteY0" fmla="*/ 488576 h 488576"/>
                <a:gd name="connsiteX1" fmla="*/ 445767 w 1214536"/>
                <a:gd name="connsiteY1" fmla="*/ 0 h 488576"/>
                <a:gd name="connsiteX2" fmla="*/ 1214536 w 1214536"/>
                <a:gd name="connsiteY2" fmla="*/ 0 h 488576"/>
                <a:gd name="connsiteX3" fmla="*/ 998024 w 1214536"/>
                <a:gd name="connsiteY3" fmla="*/ 486623 h 488576"/>
                <a:gd name="connsiteX4" fmla="*/ 0 w 1214536"/>
                <a:gd name="connsiteY4" fmla="*/ 488576 h 48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536" h="488576">
                  <a:moveTo>
                    <a:pt x="0" y="488576"/>
                  </a:moveTo>
                  <a:lnTo>
                    <a:pt x="445767" y="0"/>
                  </a:lnTo>
                  <a:lnTo>
                    <a:pt x="1214536" y="0"/>
                  </a:lnTo>
                  <a:lnTo>
                    <a:pt x="998024" y="486623"/>
                  </a:lnTo>
                  <a:lnTo>
                    <a:pt x="0" y="488576"/>
                  </a:lnTo>
                  <a:close/>
                </a:path>
              </a:pathLst>
            </a:custGeom>
            <a:solidFill>
              <a:srgbClr val="004986">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2976A8-CD4A-413C-5041-89AC4E5AF690}"/>
                </a:ext>
              </a:extLst>
            </p:cNvPr>
            <p:cNvSpPr/>
            <p:nvPr/>
          </p:nvSpPr>
          <p:spPr>
            <a:xfrm>
              <a:off x="2869625" y="3524080"/>
              <a:ext cx="2557110" cy="646331"/>
            </a:xfrm>
            <a:prstGeom prst="rect">
              <a:avLst/>
            </a:prstGeom>
          </p:spPr>
          <p:txBody>
            <a:bodyPr wrap="none">
              <a:spAutoFit/>
            </a:bodyPr>
            <a:lstStyle/>
            <a:p>
              <a:pPr algn="ctr" defTabSz="685624" fontAlgn="auto">
                <a:spcBef>
                  <a:spcPts val="0"/>
                </a:spcBef>
                <a:spcAft>
                  <a:spcPts val="0"/>
                </a:spcAft>
              </a:pPr>
              <a:r>
                <a:rPr lang="en-IN" sz="1800" b="1" dirty="0">
                  <a:solidFill>
                    <a:prstClr val="white"/>
                  </a:solidFill>
                </a:rPr>
                <a:t>Superior </a:t>
              </a:r>
            </a:p>
            <a:p>
              <a:pPr algn="ctr" defTabSz="685624" fontAlgn="auto">
                <a:spcBef>
                  <a:spcPts val="0"/>
                </a:spcBef>
                <a:spcAft>
                  <a:spcPts val="0"/>
                </a:spcAft>
              </a:pPr>
              <a:r>
                <a:rPr lang="en-IN" sz="1800" b="1" dirty="0">
                  <a:solidFill>
                    <a:prstClr val="white"/>
                  </a:solidFill>
                </a:rPr>
                <a:t>Customer Experience</a:t>
              </a:r>
            </a:p>
          </p:txBody>
        </p:sp>
        <p:sp>
          <p:nvSpPr>
            <p:cNvPr id="25" name="Oval 24">
              <a:extLst>
                <a:ext uri="{FF2B5EF4-FFF2-40B4-BE49-F238E27FC236}">
                  <a16:creationId xmlns:a16="http://schemas.microsoft.com/office/drawing/2014/main" id="{2DADD382-91FA-D9C5-25D9-B2A1A1670917}"/>
                </a:ext>
              </a:extLst>
            </p:cNvPr>
            <p:cNvSpPr/>
            <p:nvPr/>
          </p:nvSpPr>
          <p:spPr>
            <a:xfrm>
              <a:off x="261308" y="3951284"/>
              <a:ext cx="481084" cy="48006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65000"/>
                      <a:lumOff val="35000"/>
                    </a:schemeClr>
                  </a:solidFill>
                  <a:latin typeface="Arial" panose="020B0604020202020204" pitchFamily="34" charset="0"/>
                  <a:cs typeface="Arial" panose="020B0604020202020204" pitchFamily="34" charset="0"/>
                </a:rPr>
                <a:t>4</a:t>
              </a:r>
            </a:p>
          </p:txBody>
        </p:sp>
        <p:sp>
          <p:nvSpPr>
            <p:cNvPr id="26" name="Rectangle 25">
              <a:extLst>
                <a:ext uri="{FF2B5EF4-FFF2-40B4-BE49-F238E27FC236}">
                  <a16:creationId xmlns:a16="http://schemas.microsoft.com/office/drawing/2014/main" id="{54AD6F30-1DE2-7FE2-B436-E35BC8F16033}"/>
                </a:ext>
              </a:extLst>
            </p:cNvPr>
            <p:cNvSpPr/>
            <p:nvPr/>
          </p:nvSpPr>
          <p:spPr>
            <a:xfrm>
              <a:off x="715242" y="3998062"/>
              <a:ext cx="1756063" cy="461665"/>
            </a:xfrm>
            <a:prstGeom prst="rect">
              <a:avLst/>
            </a:prstGeom>
          </p:spPr>
          <p:txBody>
            <a:bodyPr wrap="square">
              <a:spAutoFit/>
            </a:bodyPr>
            <a:lstStyle/>
            <a:p>
              <a:pPr algn="ctr" defTabSz="685624" fontAlgn="auto">
                <a:spcBef>
                  <a:spcPts val="0"/>
                </a:spcBef>
                <a:spcAft>
                  <a:spcPts val="0"/>
                </a:spcAft>
              </a:pPr>
              <a:r>
                <a:rPr lang="en-IN" sz="1200" b="1" dirty="0">
                  <a:solidFill>
                    <a:prstClr val="white"/>
                  </a:solidFill>
                </a:rPr>
                <a:t>Inspired &amp; Motivated </a:t>
              </a:r>
            </a:p>
            <a:p>
              <a:pPr algn="ctr" defTabSz="685624" fontAlgn="auto">
                <a:spcBef>
                  <a:spcPts val="0"/>
                </a:spcBef>
                <a:spcAft>
                  <a:spcPts val="0"/>
                </a:spcAft>
              </a:pPr>
              <a:r>
                <a:rPr lang="en-IN" sz="1200" b="1" dirty="0">
                  <a:solidFill>
                    <a:prstClr val="white"/>
                  </a:solidFill>
                </a:rPr>
                <a:t>Best in Class People</a:t>
              </a:r>
            </a:p>
          </p:txBody>
        </p:sp>
        <p:cxnSp>
          <p:nvCxnSpPr>
            <p:cNvPr id="27" name="Straight Connector 26">
              <a:extLst>
                <a:ext uri="{FF2B5EF4-FFF2-40B4-BE49-F238E27FC236}">
                  <a16:creationId xmlns:a16="http://schemas.microsoft.com/office/drawing/2014/main" id="{F33D0FDA-1B63-3C1A-3677-E31A0B037D1B}"/>
                </a:ext>
              </a:extLst>
            </p:cNvPr>
            <p:cNvCxnSpPr/>
            <p:nvPr/>
          </p:nvCxnSpPr>
          <p:spPr>
            <a:xfrm>
              <a:off x="134250" y="2305615"/>
              <a:ext cx="23370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CF1078-226A-92C4-2559-AE13DCEF7842}"/>
                </a:ext>
              </a:extLst>
            </p:cNvPr>
            <p:cNvCxnSpPr/>
            <p:nvPr/>
          </p:nvCxnSpPr>
          <p:spPr>
            <a:xfrm>
              <a:off x="147068" y="3027762"/>
              <a:ext cx="23370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B27851-00EE-16C2-8AB9-479CDF36BB63}"/>
                </a:ext>
              </a:extLst>
            </p:cNvPr>
            <p:cNvCxnSpPr/>
            <p:nvPr/>
          </p:nvCxnSpPr>
          <p:spPr>
            <a:xfrm>
              <a:off x="147068" y="3800255"/>
              <a:ext cx="233705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8F6219-9E53-B5E5-8D40-F42DE54B4910}"/>
                </a:ext>
              </a:extLst>
            </p:cNvPr>
            <p:cNvCxnSpPr>
              <a:endCxn id="3" idx="6"/>
            </p:cNvCxnSpPr>
            <p:nvPr/>
          </p:nvCxnSpPr>
          <p:spPr>
            <a:xfrm>
              <a:off x="2484123" y="3026574"/>
              <a:ext cx="356196" cy="3627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91C5B3-FA3F-DED4-2C54-7226EA1228B8}"/>
                </a:ext>
              </a:extLst>
            </p:cNvPr>
            <p:cNvCxnSpPr/>
            <p:nvPr/>
          </p:nvCxnSpPr>
          <p:spPr>
            <a:xfrm>
              <a:off x="2482496" y="2307874"/>
              <a:ext cx="357823" cy="16229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1F33FF9-DE47-8589-E1C8-489987927FA6}"/>
                </a:ext>
              </a:extLst>
            </p:cNvPr>
            <p:cNvCxnSpPr>
              <a:stCxn id="23" idx="3"/>
            </p:cNvCxnSpPr>
            <p:nvPr/>
          </p:nvCxnSpPr>
          <p:spPr>
            <a:xfrm flipV="1">
              <a:off x="2475352" y="3643054"/>
              <a:ext cx="364968" cy="1600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502D47-2C11-2C40-4F48-DB7DD14EED24}"/>
                </a:ext>
              </a:extLst>
            </p:cNvPr>
            <p:cNvCxnSpPr/>
            <p:nvPr/>
          </p:nvCxnSpPr>
          <p:spPr>
            <a:xfrm>
              <a:off x="2840319" y="2639703"/>
              <a:ext cx="3079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C55105-58CB-6393-ADFC-0C19BF18AE90}"/>
                </a:ext>
              </a:extLst>
            </p:cNvPr>
            <p:cNvCxnSpPr/>
            <p:nvPr/>
          </p:nvCxnSpPr>
          <p:spPr>
            <a:xfrm>
              <a:off x="2826074" y="3496783"/>
              <a:ext cx="3079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703D7A06-0148-F8AF-0265-396577237CB7}"/>
              </a:ext>
            </a:extLst>
          </p:cNvPr>
          <p:cNvGrpSpPr/>
          <p:nvPr/>
        </p:nvGrpSpPr>
        <p:grpSpPr>
          <a:xfrm>
            <a:off x="6397165" y="1538850"/>
            <a:ext cx="2609170" cy="2590800"/>
            <a:chOff x="6437357" y="1538850"/>
            <a:chExt cx="2609170" cy="2590800"/>
          </a:xfrm>
        </p:grpSpPr>
        <p:sp>
          <p:nvSpPr>
            <p:cNvPr id="48" name="Oval 47">
              <a:extLst>
                <a:ext uri="{FF2B5EF4-FFF2-40B4-BE49-F238E27FC236}">
                  <a16:creationId xmlns:a16="http://schemas.microsoft.com/office/drawing/2014/main" id="{84A6D828-F298-A25C-68DE-5117D771FC82}"/>
                </a:ext>
              </a:extLst>
            </p:cNvPr>
            <p:cNvSpPr/>
            <p:nvPr/>
          </p:nvSpPr>
          <p:spPr>
            <a:xfrm>
              <a:off x="6437357" y="1538850"/>
              <a:ext cx="2609170" cy="25908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solidFill>
                <a:srgbClr val="F68625"/>
              </a:solidFill>
            </a:ln>
            <a:effectLst>
              <a:outerShdw blurRad="76200" dir="13500000" sy="23000" kx="1200000" algn="br" rotWithShape="0">
                <a:prstClr val="black">
                  <a:alpha val="2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dirty="0">
                <a:solidFill>
                  <a:srgbClr val="004986"/>
                </a:solidFill>
                <a:latin typeface="Arial" panose="020B0604020202020204" pitchFamily="34" charset="0"/>
                <a:cs typeface="Arial" panose="020B0604020202020204" pitchFamily="34" charset="0"/>
              </a:endParaRPr>
            </a:p>
          </p:txBody>
        </p:sp>
        <p:grpSp>
          <p:nvGrpSpPr>
            <p:cNvPr id="49" name="Group 14">
              <a:extLst>
                <a:ext uri="{FF2B5EF4-FFF2-40B4-BE49-F238E27FC236}">
                  <a16:creationId xmlns:a16="http://schemas.microsoft.com/office/drawing/2014/main" id="{6F981C5E-3D26-EA82-B715-DA4DF4D704B5}"/>
                </a:ext>
              </a:extLst>
            </p:cNvPr>
            <p:cNvGrpSpPr>
              <a:grpSpLocks noChangeAspect="1"/>
            </p:cNvGrpSpPr>
            <p:nvPr/>
          </p:nvGrpSpPr>
          <p:grpSpPr bwMode="auto">
            <a:xfrm>
              <a:off x="7343572" y="1799624"/>
              <a:ext cx="796741" cy="680798"/>
              <a:chOff x="-141" y="227"/>
              <a:chExt cx="693" cy="592"/>
            </a:xfrm>
            <a:solidFill>
              <a:srgbClr val="FFC000"/>
            </a:solidFill>
          </p:grpSpPr>
          <p:sp>
            <p:nvSpPr>
              <p:cNvPr id="51" name="Freeform 16">
                <a:extLst>
                  <a:ext uri="{FF2B5EF4-FFF2-40B4-BE49-F238E27FC236}">
                    <a16:creationId xmlns:a16="http://schemas.microsoft.com/office/drawing/2014/main" id="{4731F17D-D773-2D3F-22D7-FF9687CAE530}"/>
                  </a:ext>
                </a:extLst>
              </p:cNvPr>
              <p:cNvSpPr>
                <a:spLocks/>
              </p:cNvSpPr>
              <p:nvPr/>
            </p:nvSpPr>
            <p:spPr bwMode="auto">
              <a:xfrm>
                <a:off x="-141" y="523"/>
                <a:ext cx="69" cy="76"/>
              </a:xfrm>
              <a:custGeom>
                <a:avLst/>
                <a:gdLst>
                  <a:gd name="T0" fmla="*/ 5 w 347"/>
                  <a:gd name="T1" fmla="*/ 0 h 377"/>
                  <a:gd name="T2" fmla="*/ 8 w 347"/>
                  <a:gd name="T3" fmla="*/ 0 h 377"/>
                  <a:gd name="T4" fmla="*/ 18 w 347"/>
                  <a:gd name="T5" fmla="*/ 1 h 377"/>
                  <a:gd name="T6" fmla="*/ 34 w 347"/>
                  <a:gd name="T7" fmla="*/ 4 h 377"/>
                  <a:gd name="T8" fmla="*/ 54 w 347"/>
                  <a:gd name="T9" fmla="*/ 7 h 377"/>
                  <a:gd name="T10" fmla="*/ 78 w 347"/>
                  <a:gd name="T11" fmla="*/ 12 h 377"/>
                  <a:gd name="T12" fmla="*/ 105 w 347"/>
                  <a:gd name="T13" fmla="*/ 21 h 377"/>
                  <a:gd name="T14" fmla="*/ 135 w 347"/>
                  <a:gd name="T15" fmla="*/ 31 h 377"/>
                  <a:gd name="T16" fmla="*/ 166 w 347"/>
                  <a:gd name="T17" fmla="*/ 47 h 377"/>
                  <a:gd name="T18" fmla="*/ 199 w 347"/>
                  <a:gd name="T19" fmla="*/ 66 h 377"/>
                  <a:gd name="T20" fmla="*/ 230 w 347"/>
                  <a:gd name="T21" fmla="*/ 91 h 377"/>
                  <a:gd name="T22" fmla="*/ 262 w 347"/>
                  <a:gd name="T23" fmla="*/ 121 h 377"/>
                  <a:gd name="T24" fmla="*/ 290 w 347"/>
                  <a:gd name="T25" fmla="*/ 152 h 377"/>
                  <a:gd name="T26" fmla="*/ 311 w 347"/>
                  <a:gd name="T27" fmla="*/ 185 h 377"/>
                  <a:gd name="T28" fmla="*/ 326 w 347"/>
                  <a:gd name="T29" fmla="*/ 218 h 377"/>
                  <a:gd name="T30" fmla="*/ 337 w 347"/>
                  <a:gd name="T31" fmla="*/ 249 h 377"/>
                  <a:gd name="T32" fmla="*/ 343 w 347"/>
                  <a:gd name="T33" fmla="*/ 279 h 377"/>
                  <a:gd name="T34" fmla="*/ 346 w 347"/>
                  <a:gd name="T35" fmla="*/ 306 h 377"/>
                  <a:gd name="T36" fmla="*/ 347 w 347"/>
                  <a:gd name="T37" fmla="*/ 329 h 377"/>
                  <a:gd name="T38" fmla="*/ 346 w 347"/>
                  <a:gd name="T39" fmla="*/ 348 h 377"/>
                  <a:gd name="T40" fmla="*/ 344 w 347"/>
                  <a:gd name="T41" fmla="*/ 363 h 377"/>
                  <a:gd name="T42" fmla="*/ 343 w 347"/>
                  <a:gd name="T43" fmla="*/ 373 h 377"/>
                  <a:gd name="T44" fmla="*/ 342 w 347"/>
                  <a:gd name="T45" fmla="*/ 376 h 377"/>
                  <a:gd name="T46" fmla="*/ 339 w 347"/>
                  <a:gd name="T47" fmla="*/ 376 h 377"/>
                  <a:gd name="T48" fmla="*/ 330 w 347"/>
                  <a:gd name="T49" fmla="*/ 376 h 377"/>
                  <a:gd name="T50" fmla="*/ 317 w 347"/>
                  <a:gd name="T51" fmla="*/ 377 h 377"/>
                  <a:gd name="T52" fmla="*/ 300 w 347"/>
                  <a:gd name="T53" fmla="*/ 376 h 377"/>
                  <a:gd name="T54" fmla="*/ 277 w 347"/>
                  <a:gd name="T55" fmla="*/ 374 h 377"/>
                  <a:gd name="T56" fmla="*/ 253 w 347"/>
                  <a:gd name="T57" fmla="*/ 369 h 377"/>
                  <a:gd name="T58" fmla="*/ 226 w 347"/>
                  <a:gd name="T59" fmla="*/ 363 h 377"/>
                  <a:gd name="T60" fmla="*/ 198 w 347"/>
                  <a:gd name="T61" fmla="*/ 355 h 377"/>
                  <a:gd name="T62" fmla="*/ 169 w 347"/>
                  <a:gd name="T63" fmla="*/ 342 h 377"/>
                  <a:gd name="T64" fmla="*/ 138 w 347"/>
                  <a:gd name="T65" fmla="*/ 325 h 377"/>
                  <a:gd name="T66" fmla="*/ 109 w 347"/>
                  <a:gd name="T67" fmla="*/ 303 h 377"/>
                  <a:gd name="T68" fmla="*/ 81 w 347"/>
                  <a:gd name="T69" fmla="*/ 277 h 377"/>
                  <a:gd name="T70" fmla="*/ 56 w 347"/>
                  <a:gd name="T71" fmla="*/ 247 h 377"/>
                  <a:gd name="T72" fmla="*/ 36 w 347"/>
                  <a:gd name="T73" fmla="*/ 216 h 377"/>
                  <a:gd name="T74" fmla="*/ 22 w 347"/>
                  <a:gd name="T75" fmla="*/ 185 h 377"/>
                  <a:gd name="T76" fmla="*/ 12 w 347"/>
                  <a:gd name="T77" fmla="*/ 155 h 377"/>
                  <a:gd name="T78" fmla="*/ 5 w 347"/>
                  <a:gd name="T79" fmla="*/ 124 h 377"/>
                  <a:gd name="T80" fmla="*/ 1 w 347"/>
                  <a:gd name="T81" fmla="*/ 95 h 377"/>
                  <a:gd name="T82" fmla="*/ 0 w 347"/>
                  <a:gd name="T83" fmla="*/ 69 h 377"/>
                  <a:gd name="T84" fmla="*/ 0 w 347"/>
                  <a:gd name="T85" fmla="*/ 67 h 377"/>
                  <a:gd name="T86" fmla="*/ 0 w 347"/>
                  <a:gd name="T87" fmla="*/ 46 h 377"/>
                  <a:gd name="T88" fmla="*/ 1 w 347"/>
                  <a:gd name="T89" fmla="*/ 27 h 377"/>
                  <a:gd name="T90" fmla="*/ 3 w 347"/>
                  <a:gd name="T91" fmla="*/ 13 h 377"/>
                  <a:gd name="T92" fmla="*/ 4 w 347"/>
                  <a:gd name="T93" fmla="*/ 4 h 377"/>
                  <a:gd name="T94" fmla="*/ 5 w 347"/>
                  <a:gd name="T9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7" h="377">
                    <a:moveTo>
                      <a:pt x="5" y="0"/>
                    </a:moveTo>
                    <a:lnTo>
                      <a:pt x="8" y="0"/>
                    </a:lnTo>
                    <a:lnTo>
                      <a:pt x="18" y="1"/>
                    </a:lnTo>
                    <a:lnTo>
                      <a:pt x="34" y="4"/>
                    </a:lnTo>
                    <a:lnTo>
                      <a:pt x="54" y="7"/>
                    </a:lnTo>
                    <a:lnTo>
                      <a:pt x="78" y="12"/>
                    </a:lnTo>
                    <a:lnTo>
                      <a:pt x="105" y="21"/>
                    </a:lnTo>
                    <a:lnTo>
                      <a:pt x="135" y="31"/>
                    </a:lnTo>
                    <a:lnTo>
                      <a:pt x="166" y="47"/>
                    </a:lnTo>
                    <a:lnTo>
                      <a:pt x="199" y="66"/>
                    </a:lnTo>
                    <a:lnTo>
                      <a:pt x="230" y="91"/>
                    </a:lnTo>
                    <a:lnTo>
                      <a:pt x="262" y="121"/>
                    </a:lnTo>
                    <a:lnTo>
                      <a:pt x="290" y="152"/>
                    </a:lnTo>
                    <a:lnTo>
                      <a:pt x="311" y="185"/>
                    </a:lnTo>
                    <a:lnTo>
                      <a:pt x="326" y="218"/>
                    </a:lnTo>
                    <a:lnTo>
                      <a:pt x="337" y="249"/>
                    </a:lnTo>
                    <a:lnTo>
                      <a:pt x="343" y="279"/>
                    </a:lnTo>
                    <a:lnTo>
                      <a:pt x="346" y="306"/>
                    </a:lnTo>
                    <a:lnTo>
                      <a:pt x="347" y="329"/>
                    </a:lnTo>
                    <a:lnTo>
                      <a:pt x="346" y="348"/>
                    </a:lnTo>
                    <a:lnTo>
                      <a:pt x="344" y="363"/>
                    </a:lnTo>
                    <a:lnTo>
                      <a:pt x="343" y="373"/>
                    </a:lnTo>
                    <a:lnTo>
                      <a:pt x="342" y="376"/>
                    </a:lnTo>
                    <a:lnTo>
                      <a:pt x="339" y="376"/>
                    </a:lnTo>
                    <a:lnTo>
                      <a:pt x="330" y="376"/>
                    </a:lnTo>
                    <a:lnTo>
                      <a:pt x="317" y="377"/>
                    </a:lnTo>
                    <a:lnTo>
                      <a:pt x="300" y="376"/>
                    </a:lnTo>
                    <a:lnTo>
                      <a:pt x="277" y="374"/>
                    </a:lnTo>
                    <a:lnTo>
                      <a:pt x="253" y="369"/>
                    </a:lnTo>
                    <a:lnTo>
                      <a:pt x="226" y="363"/>
                    </a:lnTo>
                    <a:lnTo>
                      <a:pt x="198" y="355"/>
                    </a:lnTo>
                    <a:lnTo>
                      <a:pt x="169" y="342"/>
                    </a:lnTo>
                    <a:lnTo>
                      <a:pt x="138" y="325"/>
                    </a:lnTo>
                    <a:lnTo>
                      <a:pt x="109" y="303"/>
                    </a:lnTo>
                    <a:lnTo>
                      <a:pt x="81" y="277"/>
                    </a:lnTo>
                    <a:lnTo>
                      <a:pt x="56" y="247"/>
                    </a:lnTo>
                    <a:lnTo>
                      <a:pt x="36" y="216"/>
                    </a:lnTo>
                    <a:lnTo>
                      <a:pt x="22" y="185"/>
                    </a:lnTo>
                    <a:lnTo>
                      <a:pt x="12" y="155"/>
                    </a:lnTo>
                    <a:lnTo>
                      <a:pt x="5" y="124"/>
                    </a:lnTo>
                    <a:lnTo>
                      <a:pt x="1" y="95"/>
                    </a:lnTo>
                    <a:lnTo>
                      <a:pt x="0" y="69"/>
                    </a:lnTo>
                    <a:lnTo>
                      <a:pt x="0" y="67"/>
                    </a:lnTo>
                    <a:lnTo>
                      <a:pt x="0" y="46"/>
                    </a:lnTo>
                    <a:lnTo>
                      <a:pt x="1" y="27"/>
                    </a:lnTo>
                    <a:lnTo>
                      <a:pt x="3" y="13"/>
                    </a:lnTo>
                    <a:lnTo>
                      <a:pt x="4" y="4"/>
                    </a:lnTo>
                    <a:lnTo>
                      <a:pt x="5"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2" name="Freeform 17">
                <a:extLst>
                  <a:ext uri="{FF2B5EF4-FFF2-40B4-BE49-F238E27FC236}">
                    <a16:creationId xmlns:a16="http://schemas.microsoft.com/office/drawing/2014/main" id="{81E02109-8EBC-C158-D78C-8891E673CABD}"/>
                  </a:ext>
                </a:extLst>
              </p:cNvPr>
              <p:cNvSpPr>
                <a:spLocks/>
              </p:cNvSpPr>
              <p:nvPr/>
            </p:nvSpPr>
            <p:spPr bwMode="auto">
              <a:xfrm>
                <a:off x="-39" y="493"/>
                <a:ext cx="49" cy="100"/>
              </a:xfrm>
              <a:custGeom>
                <a:avLst/>
                <a:gdLst>
                  <a:gd name="T0" fmla="*/ 144 w 245"/>
                  <a:gd name="T1" fmla="*/ 0 h 500"/>
                  <a:gd name="T2" fmla="*/ 146 w 245"/>
                  <a:gd name="T3" fmla="*/ 2 h 500"/>
                  <a:gd name="T4" fmla="*/ 153 w 245"/>
                  <a:gd name="T5" fmla="*/ 8 h 500"/>
                  <a:gd name="T6" fmla="*/ 161 w 245"/>
                  <a:gd name="T7" fmla="*/ 17 h 500"/>
                  <a:gd name="T8" fmla="*/ 171 w 245"/>
                  <a:gd name="T9" fmla="*/ 30 h 500"/>
                  <a:gd name="T10" fmla="*/ 184 w 245"/>
                  <a:gd name="T11" fmla="*/ 46 h 500"/>
                  <a:gd name="T12" fmla="*/ 196 w 245"/>
                  <a:gd name="T13" fmla="*/ 65 h 500"/>
                  <a:gd name="T14" fmla="*/ 209 w 245"/>
                  <a:gd name="T15" fmla="*/ 87 h 500"/>
                  <a:gd name="T16" fmla="*/ 221 w 245"/>
                  <a:gd name="T17" fmla="*/ 112 h 500"/>
                  <a:gd name="T18" fmla="*/ 230 w 245"/>
                  <a:gd name="T19" fmla="*/ 139 h 500"/>
                  <a:gd name="T20" fmla="*/ 239 w 245"/>
                  <a:gd name="T21" fmla="*/ 168 h 500"/>
                  <a:gd name="T22" fmla="*/ 243 w 245"/>
                  <a:gd name="T23" fmla="*/ 200 h 500"/>
                  <a:gd name="T24" fmla="*/ 245 w 245"/>
                  <a:gd name="T25" fmla="*/ 234 h 500"/>
                  <a:gd name="T26" fmla="*/ 241 w 245"/>
                  <a:gd name="T27" fmla="*/ 269 h 500"/>
                  <a:gd name="T28" fmla="*/ 233 w 245"/>
                  <a:gd name="T29" fmla="*/ 305 h 500"/>
                  <a:gd name="T30" fmla="*/ 223 w 245"/>
                  <a:gd name="T31" fmla="*/ 336 h 500"/>
                  <a:gd name="T32" fmla="*/ 210 w 245"/>
                  <a:gd name="T33" fmla="*/ 366 h 500"/>
                  <a:gd name="T34" fmla="*/ 195 w 245"/>
                  <a:gd name="T35" fmla="*/ 392 h 500"/>
                  <a:gd name="T36" fmla="*/ 179 w 245"/>
                  <a:gd name="T37" fmla="*/ 415 h 500"/>
                  <a:gd name="T38" fmla="*/ 162 w 245"/>
                  <a:gd name="T39" fmla="*/ 435 h 500"/>
                  <a:gd name="T40" fmla="*/ 145 w 245"/>
                  <a:gd name="T41" fmla="*/ 453 h 500"/>
                  <a:gd name="T42" fmla="*/ 129 w 245"/>
                  <a:gd name="T43" fmla="*/ 467 h 500"/>
                  <a:gd name="T44" fmla="*/ 114 w 245"/>
                  <a:gd name="T45" fmla="*/ 480 h 500"/>
                  <a:gd name="T46" fmla="*/ 102 w 245"/>
                  <a:gd name="T47" fmla="*/ 489 h 500"/>
                  <a:gd name="T48" fmla="*/ 92 w 245"/>
                  <a:gd name="T49" fmla="*/ 496 h 500"/>
                  <a:gd name="T50" fmla="*/ 86 w 245"/>
                  <a:gd name="T51" fmla="*/ 499 h 500"/>
                  <a:gd name="T52" fmla="*/ 84 w 245"/>
                  <a:gd name="T53" fmla="*/ 500 h 500"/>
                  <a:gd name="T54" fmla="*/ 82 w 245"/>
                  <a:gd name="T55" fmla="*/ 499 h 500"/>
                  <a:gd name="T56" fmla="*/ 76 w 245"/>
                  <a:gd name="T57" fmla="*/ 493 h 500"/>
                  <a:gd name="T58" fmla="*/ 68 w 245"/>
                  <a:gd name="T59" fmla="*/ 483 h 500"/>
                  <a:gd name="T60" fmla="*/ 57 w 245"/>
                  <a:gd name="T61" fmla="*/ 471 h 500"/>
                  <a:gd name="T62" fmla="*/ 45 w 245"/>
                  <a:gd name="T63" fmla="*/ 455 h 500"/>
                  <a:gd name="T64" fmla="*/ 34 w 245"/>
                  <a:gd name="T65" fmla="*/ 434 h 500"/>
                  <a:gd name="T66" fmla="*/ 23 w 245"/>
                  <a:gd name="T67" fmla="*/ 411 h 500"/>
                  <a:gd name="T68" fmla="*/ 13 w 245"/>
                  <a:gd name="T69" fmla="*/ 384 h 500"/>
                  <a:gd name="T70" fmla="*/ 5 w 245"/>
                  <a:gd name="T71" fmla="*/ 354 h 500"/>
                  <a:gd name="T72" fmla="*/ 0 w 245"/>
                  <a:gd name="T73" fmla="*/ 321 h 500"/>
                  <a:gd name="T74" fmla="*/ 0 w 245"/>
                  <a:gd name="T75" fmla="*/ 284 h 500"/>
                  <a:gd name="T76" fmla="*/ 3 w 245"/>
                  <a:gd name="T77" fmla="*/ 245 h 500"/>
                  <a:gd name="T78" fmla="*/ 11 w 245"/>
                  <a:gd name="T79" fmla="*/ 207 h 500"/>
                  <a:gd name="T80" fmla="*/ 22 w 245"/>
                  <a:gd name="T81" fmla="*/ 171 h 500"/>
                  <a:gd name="T82" fmla="*/ 36 w 245"/>
                  <a:gd name="T83" fmla="*/ 139 h 500"/>
                  <a:gd name="T84" fmla="*/ 51 w 245"/>
                  <a:gd name="T85" fmla="*/ 110 h 500"/>
                  <a:gd name="T86" fmla="*/ 67 w 245"/>
                  <a:gd name="T87" fmla="*/ 84 h 500"/>
                  <a:gd name="T88" fmla="*/ 84 w 245"/>
                  <a:gd name="T89" fmla="*/ 62 h 500"/>
                  <a:gd name="T90" fmla="*/ 99 w 245"/>
                  <a:gd name="T91" fmla="*/ 43 h 500"/>
                  <a:gd name="T92" fmla="*/ 113 w 245"/>
                  <a:gd name="T93" fmla="*/ 28 h 500"/>
                  <a:gd name="T94" fmla="*/ 126 w 245"/>
                  <a:gd name="T95" fmla="*/ 15 h 500"/>
                  <a:gd name="T96" fmla="*/ 136 w 245"/>
                  <a:gd name="T97" fmla="*/ 7 h 500"/>
                  <a:gd name="T98" fmla="*/ 142 w 245"/>
                  <a:gd name="T99" fmla="*/ 1 h 500"/>
                  <a:gd name="T100" fmla="*/ 144 w 245"/>
                  <a:gd name="T10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500">
                    <a:moveTo>
                      <a:pt x="144" y="0"/>
                    </a:moveTo>
                    <a:lnTo>
                      <a:pt x="146" y="2"/>
                    </a:lnTo>
                    <a:lnTo>
                      <a:pt x="153" y="8"/>
                    </a:lnTo>
                    <a:lnTo>
                      <a:pt x="161" y="17"/>
                    </a:lnTo>
                    <a:lnTo>
                      <a:pt x="171" y="30"/>
                    </a:lnTo>
                    <a:lnTo>
                      <a:pt x="184" y="46"/>
                    </a:lnTo>
                    <a:lnTo>
                      <a:pt x="196" y="65"/>
                    </a:lnTo>
                    <a:lnTo>
                      <a:pt x="209" y="87"/>
                    </a:lnTo>
                    <a:lnTo>
                      <a:pt x="221" y="112"/>
                    </a:lnTo>
                    <a:lnTo>
                      <a:pt x="230" y="139"/>
                    </a:lnTo>
                    <a:lnTo>
                      <a:pt x="239" y="168"/>
                    </a:lnTo>
                    <a:lnTo>
                      <a:pt x="243" y="200"/>
                    </a:lnTo>
                    <a:lnTo>
                      <a:pt x="245" y="234"/>
                    </a:lnTo>
                    <a:lnTo>
                      <a:pt x="241" y="269"/>
                    </a:lnTo>
                    <a:lnTo>
                      <a:pt x="233" y="305"/>
                    </a:lnTo>
                    <a:lnTo>
                      <a:pt x="223" y="336"/>
                    </a:lnTo>
                    <a:lnTo>
                      <a:pt x="210" y="366"/>
                    </a:lnTo>
                    <a:lnTo>
                      <a:pt x="195" y="392"/>
                    </a:lnTo>
                    <a:lnTo>
                      <a:pt x="179" y="415"/>
                    </a:lnTo>
                    <a:lnTo>
                      <a:pt x="162" y="435"/>
                    </a:lnTo>
                    <a:lnTo>
                      <a:pt x="145" y="453"/>
                    </a:lnTo>
                    <a:lnTo>
                      <a:pt x="129" y="467"/>
                    </a:lnTo>
                    <a:lnTo>
                      <a:pt x="114" y="480"/>
                    </a:lnTo>
                    <a:lnTo>
                      <a:pt x="102" y="489"/>
                    </a:lnTo>
                    <a:lnTo>
                      <a:pt x="92" y="496"/>
                    </a:lnTo>
                    <a:lnTo>
                      <a:pt x="86" y="499"/>
                    </a:lnTo>
                    <a:lnTo>
                      <a:pt x="84" y="500"/>
                    </a:lnTo>
                    <a:lnTo>
                      <a:pt x="82" y="499"/>
                    </a:lnTo>
                    <a:lnTo>
                      <a:pt x="76" y="493"/>
                    </a:lnTo>
                    <a:lnTo>
                      <a:pt x="68" y="483"/>
                    </a:lnTo>
                    <a:lnTo>
                      <a:pt x="57" y="471"/>
                    </a:lnTo>
                    <a:lnTo>
                      <a:pt x="45" y="455"/>
                    </a:lnTo>
                    <a:lnTo>
                      <a:pt x="34" y="434"/>
                    </a:lnTo>
                    <a:lnTo>
                      <a:pt x="23" y="411"/>
                    </a:lnTo>
                    <a:lnTo>
                      <a:pt x="13" y="384"/>
                    </a:lnTo>
                    <a:lnTo>
                      <a:pt x="5" y="354"/>
                    </a:lnTo>
                    <a:lnTo>
                      <a:pt x="0" y="321"/>
                    </a:lnTo>
                    <a:lnTo>
                      <a:pt x="0" y="284"/>
                    </a:lnTo>
                    <a:lnTo>
                      <a:pt x="3" y="245"/>
                    </a:lnTo>
                    <a:lnTo>
                      <a:pt x="11" y="207"/>
                    </a:lnTo>
                    <a:lnTo>
                      <a:pt x="22" y="171"/>
                    </a:lnTo>
                    <a:lnTo>
                      <a:pt x="36" y="139"/>
                    </a:lnTo>
                    <a:lnTo>
                      <a:pt x="51" y="110"/>
                    </a:lnTo>
                    <a:lnTo>
                      <a:pt x="67" y="84"/>
                    </a:lnTo>
                    <a:lnTo>
                      <a:pt x="84" y="62"/>
                    </a:lnTo>
                    <a:lnTo>
                      <a:pt x="99" y="43"/>
                    </a:lnTo>
                    <a:lnTo>
                      <a:pt x="113" y="28"/>
                    </a:lnTo>
                    <a:lnTo>
                      <a:pt x="126" y="15"/>
                    </a:lnTo>
                    <a:lnTo>
                      <a:pt x="136" y="7"/>
                    </a:lnTo>
                    <a:lnTo>
                      <a:pt x="142" y="1"/>
                    </a:lnTo>
                    <a:lnTo>
                      <a:pt x="144"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4" name="Freeform 18">
                <a:extLst>
                  <a:ext uri="{FF2B5EF4-FFF2-40B4-BE49-F238E27FC236}">
                    <a16:creationId xmlns:a16="http://schemas.microsoft.com/office/drawing/2014/main" id="{0993F003-1BE0-C322-1921-8127389E774D}"/>
                  </a:ext>
                </a:extLst>
              </p:cNvPr>
              <p:cNvSpPr>
                <a:spLocks/>
              </p:cNvSpPr>
              <p:nvPr/>
            </p:nvSpPr>
            <p:spPr bwMode="auto">
              <a:xfrm>
                <a:off x="-5" y="572"/>
                <a:ext cx="48" cy="101"/>
              </a:xfrm>
              <a:custGeom>
                <a:avLst/>
                <a:gdLst>
                  <a:gd name="T0" fmla="*/ 107 w 239"/>
                  <a:gd name="T1" fmla="*/ 0 h 504"/>
                  <a:gd name="T2" fmla="*/ 109 w 239"/>
                  <a:gd name="T3" fmla="*/ 1 h 504"/>
                  <a:gd name="T4" fmla="*/ 116 w 239"/>
                  <a:gd name="T5" fmla="*/ 6 h 504"/>
                  <a:gd name="T6" fmla="*/ 125 w 239"/>
                  <a:gd name="T7" fmla="*/ 15 h 504"/>
                  <a:gd name="T8" fmla="*/ 138 w 239"/>
                  <a:gd name="T9" fmla="*/ 26 h 504"/>
                  <a:gd name="T10" fmla="*/ 152 w 239"/>
                  <a:gd name="T11" fmla="*/ 40 h 504"/>
                  <a:gd name="T12" fmla="*/ 167 w 239"/>
                  <a:gd name="T13" fmla="*/ 57 h 504"/>
                  <a:gd name="T14" fmla="*/ 182 w 239"/>
                  <a:gd name="T15" fmla="*/ 78 h 504"/>
                  <a:gd name="T16" fmla="*/ 197 w 239"/>
                  <a:gd name="T17" fmla="*/ 100 h 504"/>
                  <a:gd name="T18" fmla="*/ 211 w 239"/>
                  <a:gd name="T19" fmla="*/ 126 h 504"/>
                  <a:gd name="T20" fmla="*/ 223 w 239"/>
                  <a:gd name="T21" fmla="*/ 154 h 504"/>
                  <a:gd name="T22" fmla="*/ 231 w 239"/>
                  <a:gd name="T23" fmla="*/ 185 h 504"/>
                  <a:gd name="T24" fmla="*/ 238 w 239"/>
                  <a:gd name="T25" fmla="*/ 218 h 504"/>
                  <a:gd name="T26" fmla="*/ 239 w 239"/>
                  <a:gd name="T27" fmla="*/ 254 h 504"/>
                  <a:gd name="T28" fmla="*/ 237 w 239"/>
                  <a:gd name="T29" fmla="*/ 290 h 504"/>
                  <a:gd name="T30" fmla="*/ 230 w 239"/>
                  <a:gd name="T31" fmla="*/ 323 h 504"/>
                  <a:gd name="T32" fmla="*/ 221 w 239"/>
                  <a:gd name="T33" fmla="*/ 354 h 504"/>
                  <a:gd name="T34" fmla="*/ 209 w 239"/>
                  <a:gd name="T35" fmla="*/ 382 h 504"/>
                  <a:gd name="T36" fmla="*/ 196 w 239"/>
                  <a:gd name="T37" fmla="*/ 407 h 504"/>
                  <a:gd name="T38" fmla="*/ 182 w 239"/>
                  <a:gd name="T39" fmla="*/ 430 h 504"/>
                  <a:gd name="T40" fmla="*/ 168 w 239"/>
                  <a:gd name="T41" fmla="*/ 449 h 504"/>
                  <a:gd name="T42" fmla="*/ 154 w 239"/>
                  <a:gd name="T43" fmla="*/ 466 h 504"/>
                  <a:gd name="T44" fmla="*/ 141 w 239"/>
                  <a:gd name="T45" fmla="*/ 480 h 504"/>
                  <a:gd name="T46" fmla="*/ 129 w 239"/>
                  <a:gd name="T47" fmla="*/ 490 h 504"/>
                  <a:gd name="T48" fmla="*/ 121 w 239"/>
                  <a:gd name="T49" fmla="*/ 498 h 504"/>
                  <a:gd name="T50" fmla="*/ 116 w 239"/>
                  <a:gd name="T51" fmla="*/ 503 h 504"/>
                  <a:gd name="T52" fmla="*/ 113 w 239"/>
                  <a:gd name="T53" fmla="*/ 504 h 504"/>
                  <a:gd name="T54" fmla="*/ 111 w 239"/>
                  <a:gd name="T55" fmla="*/ 503 h 504"/>
                  <a:gd name="T56" fmla="*/ 106 w 239"/>
                  <a:gd name="T57" fmla="*/ 499 h 504"/>
                  <a:gd name="T58" fmla="*/ 97 w 239"/>
                  <a:gd name="T59" fmla="*/ 491 h 504"/>
                  <a:gd name="T60" fmla="*/ 87 w 239"/>
                  <a:gd name="T61" fmla="*/ 482 h 504"/>
                  <a:gd name="T62" fmla="*/ 74 w 239"/>
                  <a:gd name="T63" fmla="*/ 469 h 504"/>
                  <a:gd name="T64" fmla="*/ 61 w 239"/>
                  <a:gd name="T65" fmla="*/ 454 h 504"/>
                  <a:gd name="T66" fmla="*/ 49 w 239"/>
                  <a:gd name="T67" fmla="*/ 435 h 504"/>
                  <a:gd name="T68" fmla="*/ 35 w 239"/>
                  <a:gd name="T69" fmla="*/ 414 h 504"/>
                  <a:gd name="T70" fmla="*/ 23 w 239"/>
                  <a:gd name="T71" fmla="*/ 389 h 504"/>
                  <a:gd name="T72" fmla="*/ 14 w 239"/>
                  <a:gd name="T73" fmla="*/ 362 h 504"/>
                  <a:gd name="T74" fmla="*/ 5 w 239"/>
                  <a:gd name="T75" fmla="*/ 332 h 504"/>
                  <a:gd name="T76" fmla="*/ 1 w 239"/>
                  <a:gd name="T77" fmla="*/ 298 h 504"/>
                  <a:gd name="T78" fmla="*/ 0 w 239"/>
                  <a:gd name="T79" fmla="*/ 262 h 504"/>
                  <a:gd name="T80" fmla="*/ 2 w 239"/>
                  <a:gd name="T81" fmla="*/ 222 h 504"/>
                  <a:gd name="T82" fmla="*/ 8 w 239"/>
                  <a:gd name="T83" fmla="*/ 185 h 504"/>
                  <a:gd name="T84" fmla="*/ 18 w 239"/>
                  <a:gd name="T85" fmla="*/ 151 h 504"/>
                  <a:gd name="T86" fmla="*/ 28 w 239"/>
                  <a:gd name="T87" fmla="*/ 120 h 504"/>
                  <a:gd name="T88" fmla="*/ 41 w 239"/>
                  <a:gd name="T89" fmla="*/ 94 h 504"/>
                  <a:gd name="T90" fmla="*/ 54 w 239"/>
                  <a:gd name="T91" fmla="*/ 69 h 504"/>
                  <a:gd name="T92" fmla="*/ 68 w 239"/>
                  <a:gd name="T93" fmla="*/ 48 h 504"/>
                  <a:gd name="T94" fmla="*/ 80 w 239"/>
                  <a:gd name="T95" fmla="*/ 31 h 504"/>
                  <a:gd name="T96" fmla="*/ 91 w 239"/>
                  <a:gd name="T97" fmla="*/ 17 h 504"/>
                  <a:gd name="T98" fmla="*/ 100 w 239"/>
                  <a:gd name="T99" fmla="*/ 8 h 504"/>
                  <a:gd name="T100" fmla="*/ 105 w 239"/>
                  <a:gd name="T101" fmla="*/ 2 h 504"/>
                  <a:gd name="T102" fmla="*/ 107 w 239"/>
                  <a:gd name="T10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504">
                    <a:moveTo>
                      <a:pt x="107" y="0"/>
                    </a:moveTo>
                    <a:lnTo>
                      <a:pt x="109" y="1"/>
                    </a:lnTo>
                    <a:lnTo>
                      <a:pt x="116" y="6"/>
                    </a:lnTo>
                    <a:lnTo>
                      <a:pt x="125" y="15"/>
                    </a:lnTo>
                    <a:lnTo>
                      <a:pt x="138" y="26"/>
                    </a:lnTo>
                    <a:lnTo>
                      <a:pt x="152" y="40"/>
                    </a:lnTo>
                    <a:lnTo>
                      <a:pt x="167" y="57"/>
                    </a:lnTo>
                    <a:lnTo>
                      <a:pt x="182" y="78"/>
                    </a:lnTo>
                    <a:lnTo>
                      <a:pt x="197" y="100"/>
                    </a:lnTo>
                    <a:lnTo>
                      <a:pt x="211" y="126"/>
                    </a:lnTo>
                    <a:lnTo>
                      <a:pt x="223" y="154"/>
                    </a:lnTo>
                    <a:lnTo>
                      <a:pt x="231" y="185"/>
                    </a:lnTo>
                    <a:lnTo>
                      <a:pt x="238" y="218"/>
                    </a:lnTo>
                    <a:lnTo>
                      <a:pt x="239" y="254"/>
                    </a:lnTo>
                    <a:lnTo>
                      <a:pt x="237" y="290"/>
                    </a:lnTo>
                    <a:lnTo>
                      <a:pt x="230" y="323"/>
                    </a:lnTo>
                    <a:lnTo>
                      <a:pt x="221" y="354"/>
                    </a:lnTo>
                    <a:lnTo>
                      <a:pt x="209" y="382"/>
                    </a:lnTo>
                    <a:lnTo>
                      <a:pt x="196" y="407"/>
                    </a:lnTo>
                    <a:lnTo>
                      <a:pt x="182" y="430"/>
                    </a:lnTo>
                    <a:lnTo>
                      <a:pt x="168" y="449"/>
                    </a:lnTo>
                    <a:lnTo>
                      <a:pt x="154" y="466"/>
                    </a:lnTo>
                    <a:lnTo>
                      <a:pt x="141" y="480"/>
                    </a:lnTo>
                    <a:lnTo>
                      <a:pt x="129" y="490"/>
                    </a:lnTo>
                    <a:lnTo>
                      <a:pt x="121" y="498"/>
                    </a:lnTo>
                    <a:lnTo>
                      <a:pt x="116" y="503"/>
                    </a:lnTo>
                    <a:lnTo>
                      <a:pt x="113" y="504"/>
                    </a:lnTo>
                    <a:lnTo>
                      <a:pt x="111" y="503"/>
                    </a:lnTo>
                    <a:lnTo>
                      <a:pt x="106" y="499"/>
                    </a:lnTo>
                    <a:lnTo>
                      <a:pt x="97" y="491"/>
                    </a:lnTo>
                    <a:lnTo>
                      <a:pt x="87" y="482"/>
                    </a:lnTo>
                    <a:lnTo>
                      <a:pt x="74" y="469"/>
                    </a:lnTo>
                    <a:lnTo>
                      <a:pt x="61" y="454"/>
                    </a:lnTo>
                    <a:lnTo>
                      <a:pt x="49" y="435"/>
                    </a:lnTo>
                    <a:lnTo>
                      <a:pt x="35" y="414"/>
                    </a:lnTo>
                    <a:lnTo>
                      <a:pt x="23" y="389"/>
                    </a:lnTo>
                    <a:lnTo>
                      <a:pt x="14" y="362"/>
                    </a:lnTo>
                    <a:lnTo>
                      <a:pt x="5" y="332"/>
                    </a:lnTo>
                    <a:lnTo>
                      <a:pt x="1" y="298"/>
                    </a:lnTo>
                    <a:lnTo>
                      <a:pt x="0" y="262"/>
                    </a:lnTo>
                    <a:lnTo>
                      <a:pt x="2" y="222"/>
                    </a:lnTo>
                    <a:lnTo>
                      <a:pt x="8" y="185"/>
                    </a:lnTo>
                    <a:lnTo>
                      <a:pt x="18" y="151"/>
                    </a:lnTo>
                    <a:lnTo>
                      <a:pt x="28" y="120"/>
                    </a:lnTo>
                    <a:lnTo>
                      <a:pt x="41" y="94"/>
                    </a:lnTo>
                    <a:lnTo>
                      <a:pt x="54" y="69"/>
                    </a:lnTo>
                    <a:lnTo>
                      <a:pt x="68" y="48"/>
                    </a:lnTo>
                    <a:lnTo>
                      <a:pt x="80" y="31"/>
                    </a:lnTo>
                    <a:lnTo>
                      <a:pt x="91" y="17"/>
                    </a:lnTo>
                    <a:lnTo>
                      <a:pt x="100" y="8"/>
                    </a:lnTo>
                    <a:lnTo>
                      <a:pt x="105" y="2"/>
                    </a:lnTo>
                    <a:lnTo>
                      <a:pt x="107"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5" name="Freeform 19">
                <a:extLst>
                  <a:ext uri="{FF2B5EF4-FFF2-40B4-BE49-F238E27FC236}">
                    <a16:creationId xmlns:a16="http://schemas.microsoft.com/office/drawing/2014/main" id="{B617CA2C-9507-AC01-43A6-908BB1E05C2C}"/>
                  </a:ext>
                </a:extLst>
              </p:cNvPr>
              <p:cNvSpPr>
                <a:spLocks/>
              </p:cNvSpPr>
              <p:nvPr/>
            </p:nvSpPr>
            <p:spPr bwMode="auto">
              <a:xfrm>
                <a:off x="50" y="619"/>
                <a:ext cx="48" cy="100"/>
              </a:xfrm>
              <a:custGeom>
                <a:avLst/>
                <a:gdLst>
                  <a:gd name="T0" fmla="*/ 84 w 239"/>
                  <a:gd name="T1" fmla="*/ 0 h 502"/>
                  <a:gd name="T2" fmla="*/ 86 w 239"/>
                  <a:gd name="T3" fmla="*/ 2 h 502"/>
                  <a:gd name="T4" fmla="*/ 92 w 239"/>
                  <a:gd name="T5" fmla="*/ 6 h 502"/>
                  <a:gd name="T6" fmla="*/ 103 w 239"/>
                  <a:gd name="T7" fmla="*/ 14 h 502"/>
                  <a:gd name="T8" fmla="*/ 116 w 239"/>
                  <a:gd name="T9" fmla="*/ 23 h 502"/>
                  <a:gd name="T10" fmla="*/ 132 w 239"/>
                  <a:gd name="T11" fmla="*/ 36 h 502"/>
                  <a:gd name="T12" fmla="*/ 148 w 239"/>
                  <a:gd name="T13" fmla="*/ 52 h 502"/>
                  <a:gd name="T14" fmla="*/ 166 w 239"/>
                  <a:gd name="T15" fmla="*/ 70 h 502"/>
                  <a:gd name="T16" fmla="*/ 183 w 239"/>
                  <a:gd name="T17" fmla="*/ 93 h 502"/>
                  <a:gd name="T18" fmla="*/ 199 w 239"/>
                  <a:gd name="T19" fmla="*/ 116 h 502"/>
                  <a:gd name="T20" fmla="*/ 212 w 239"/>
                  <a:gd name="T21" fmla="*/ 144 h 502"/>
                  <a:gd name="T22" fmla="*/ 225 w 239"/>
                  <a:gd name="T23" fmla="*/ 173 h 502"/>
                  <a:gd name="T24" fmla="*/ 234 w 239"/>
                  <a:gd name="T25" fmla="*/ 206 h 502"/>
                  <a:gd name="T26" fmla="*/ 238 w 239"/>
                  <a:gd name="T27" fmla="*/ 241 h 502"/>
                  <a:gd name="T28" fmla="*/ 239 w 239"/>
                  <a:gd name="T29" fmla="*/ 278 h 502"/>
                  <a:gd name="T30" fmla="*/ 236 w 239"/>
                  <a:gd name="T31" fmla="*/ 311 h 502"/>
                  <a:gd name="T32" fmla="*/ 229 w 239"/>
                  <a:gd name="T33" fmla="*/ 343 h 502"/>
                  <a:gd name="T34" fmla="*/ 221 w 239"/>
                  <a:gd name="T35" fmla="*/ 371 h 502"/>
                  <a:gd name="T36" fmla="*/ 210 w 239"/>
                  <a:gd name="T37" fmla="*/ 398 h 502"/>
                  <a:gd name="T38" fmla="*/ 197 w 239"/>
                  <a:gd name="T39" fmla="*/ 421 h 502"/>
                  <a:gd name="T40" fmla="*/ 186 w 239"/>
                  <a:gd name="T41" fmla="*/ 441 h 502"/>
                  <a:gd name="T42" fmla="*/ 173 w 239"/>
                  <a:gd name="T43" fmla="*/ 460 h 502"/>
                  <a:gd name="T44" fmla="*/ 161 w 239"/>
                  <a:gd name="T45" fmla="*/ 474 h 502"/>
                  <a:gd name="T46" fmla="*/ 152 w 239"/>
                  <a:gd name="T47" fmla="*/ 486 h 502"/>
                  <a:gd name="T48" fmla="*/ 143 w 239"/>
                  <a:gd name="T49" fmla="*/ 495 h 502"/>
                  <a:gd name="T50" fmla="*/ 139 w 239"/>
                  <a:gd name="T51" fmla="*/ 500 h 502"/>
                  <a:gd name="T52" fmla="*/ 137 w 239"/>
                  <a:gd name="T53" fmla="*/ 502 h 502"/>
                  <a:gd name="T54" fmla="*/ 135 w 239"/>
                  <a:gd name="T55" fmla="*/ 501 h 502"/>
                  <a:gd name="T56" fmla="*/ 128 w 239"/>
                  <a:gd name="T57" fmla="*/ 497 h 502"/>
                  <a:gd name="T58" fmla="*/ 120 w 239"/>
                  <a:gd name="T59" fmla="*/ 491 h 502"/>
                  <a:gd name="T60" fmla="*/ 108 w 239"/>
                  <a:gd name="T61" fmla="*/ 482 h 502"/>
                  <a:gd name="T62" fmla="*/ 94 w 239"/>
                  <a:gd name="T63" fmla="*/ 470 h 502"/>
                  <a:gd name="T64" fmla="*/ 81 w 239"/>
                  <a:gd name="T65" fmla="*/ 456 h 502"/>
                  <a:gd name="T66" fmla="*/ 66 w 239"/>
                  <a:gd name="T67" fmla="*/ 439 h 502"/>
                  <a:gd name="T68" fmla="*/ 51 w 239"/>
                  <a:gd name="T69" fmla="*/ 419 h 502"/>
                  <a:gd name="T70" fmla="*/ 36 w 239"/>
                  <a:gd name="T71" fmla="*/ 396 h 502"/>
                  <a:gd name="T72" fmla="*/ 23 w 239"/>
                  <a:gd name="T73" fmla="*/ 370 h 502"/>
                  <a:gd name="T74" fmla="*/ 13 w 239"/>
                  <a:gd name="T75" fmla="*/ 340 h 502"/>
                  <a:gd name="T76" fmla="*/ 5 w 239"/>
                  <a:gd name="T77" fmla="*/ 307 h 502"/>
                  <a:gd name="T78" fmla="*/ 0 w 239"/>
                  <a:gd name="T79" fmla="*/ 271 h 502"/>
                  <a:gd name="T80" fmla="*/ 0 w 239"/>
                  <a:gd name="T81" fmla="*/ 232 h 502"/>
                  <a:gd name="T82" fmla="*/ 2 w 239"/>
                  <a:gd name="T83" fmla="*/ 195 h 502"/>
                  <a:gd name="T84" fmla="*/ 8 w 239"/>
                  <a:gd name="T85" fmla="*/ 160 h 502"/>
                  <a:gd name="T86" fmla="*/ 17 w 239"/>
                  <a:gd name="T87" fmla="*/ 128 h 502"/>
                  <a:gd name="T88" fmla="*/ 26 w 239"/>
                  <a:gd name="T89" fmla="*/ 100 h 502"/>
                  <a:gd name="T90" fmla="*/ 37 w 239"/>
                  <a:gd name="T91" fmla="*/ 74 h 502"/>
                  <a:gd name="T92" fmla="*/ 49 w 239"/>
                  <a:gd name="T93" fmla="*/ 52 h 502"/>
                  <a:gd name="T94" fmla="*/ 59 w 239"/>
                  <a:gd name="T95" fmla="*/ 34 h 502"/>
                  <a:gd name="T96" fmla="*/ 69 w 239"/>
                  <a:gd name="T97" fmla="*/ 19 h 502"/>
                  <a:gd name="T98" fmla="*/ 76 w 239"/>
                  <a:gd name="T99" fmla="*/ 9 h 502"/>
                  <a:gd name="T100" fmla="*/ 82 w 239"/>
                  <a:gd name="T101" fmla="*/ 2 h 502"/>
                  <a:gd name="T102" fmla="*/ 84 w 239"/>
                  <a:gd name="T103"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9" h="502">
                    <a:moveTo>
                      <a:pt x="84" y="0"/>
                    </a:moveTo>
                    <a:lnTo>
                      <a:pt x="86" y="2"/>
                    </a:lnTo>
                    <a:lnTo>
                      <a:pt x="92" y="6"/>
                    </a:lnTo>
                    <a:lnTo>
                      <a:pt x="103" y="14"/>
                    </a:lnTo>
                    <a:lnTo>
                      <a:pt x="116" y="23"/>
                    </a:lnTo>
                    <a:lnTo>
                      <a:pt x="132" y="36"/>
                    </a:lnTo>
                    <a:lnTo>
                      <a:pt x="148" y="52"/>
                    </a:lnTo>
                    <a:lnTo>
                      <a:pt x="166" y="70"/>
                    </a:lnTo>
                    <a:lnTo>
                      <a:pt x="183" y="93"/>
                    </a:lnTo>
                    <a:lnTo>
                      <a:pt x="199" y="116"/>
                    </a:lnTo>
                    <a:lnTo>
                      <a:pt x="212" y="144"/>
                    </a:lnTo>
                    <a:lnTo>
                      <a:pt x="225" y="173"/>
                    </a:lnTo>
                    <a:lnTo>
                      <a:pt x="234" y="206"/>
                    </a:lnTo>
                    <a:lnTo>
                      <a:pt x="238" y="241"/>
                    </a:lnTo>
                    <a:lnTo>
                      <a:pt x="239" y="278"/>
                    </a:lnTo>
                    <a:lnTo>
                      <a:pt x="236" y="311"/>
                    </a:lnTo>
                    <a:lnTo>
                      <a:pt x="229" y="343"/>
                    </a:lnTo>
                    <a:lnTo>
                      <a:pt x="221" y="371"/>
                    </a:lnTo>
                    <a:lnTo>
                      <a:pt x="210" y="398"/>
                    </a:lnTo>
                    <a:lnTo>
                      <a:pt x="197" y="421"/>
                    </a:lnTo>
                    <a:lnTo>
                      <a:pt x="186" y="441"/>
                    </a:lnTo>
                    <a:lnTo>
                      <a:pt x="173" y="460"/>
                    </a:lnTo>
                    <a:lnTo>
                      <a:pt x="161" y="474"/>
                    </a:lnTo>
                    <a:lnTo>
                      <a:pt x="152" y="486"/>
                    </a:lnTo>
                    <a:lnTo>
                      <a:pt x="143" y="495"/>
                    </a:lnTo>
                    <a:lnTo>
                      <a:pt x="139" y="500"/>
                    </a:lnTo>
                    <a:lnTo>
                      <a:pt x="137" y="502"/>
                    </a:lnTo>
                    <a:lnTo>
                      <a:pt x="135" y="501"/>
                    </a:lnTo>
                    <a:lnTo>
                      <a:pt x="128" y="497"/>
                    </a:lnTo>
                    <a:lnTo>
                      <a:pt x="120" y="491"/>
                    </a:lnTo>
                    <a:lnTo>
                      <a:pt x="108" y="482"/>
                    </a:lnTo>
                    <a:lnTo>
                      <a:pt x="94" y="470"/>
                    </a:lnTo>
                    <a:lnTo>
                      <a:pt x="81" y="456"/>
                    </a:lnTo>
                    <a:lnTo>
                      <a:pt x="66" y="439"/>
                    </a:lnTo>
                    <a:lnTo>
                      <a:pt x="51" y="419"/>
                    </a:lnTo>
                    <a:lnTo>
                      <a:pt x="36" y="396"/>
                    </a:lnTo>
                    <a:lnTo>
                      <a:pt x="23" y="370"/>
                    </a:lnTo>
                    <a:lnTo>
                      <a:pt x="13" y="340"/>
                    </a:lnTo>
                    <a:lnTo>
                      <a:pt x="5" y="307"/>
                    </a:lnTo>
                    <a:lnTo>
                      <a:pt x="0" y="271"/>
                    </a:lnTo>
                    <a:lnTo>
                      <a:pt x="0" y="232"/>
                    </a:lnTo>
                    <a:lnTo>
                      <a:pt x="2" y="195"/>
                    </a:lnTo>
                    <a:lnTo>
                      <a:pt x="8" y="160"/>
                    </a:lnTo>
                    <a:lnTo>
                      <a:pt x="17" y="128"/>
                    </a:lnTo>
                    <a:lnTo>
                      <a:pt x="26" y="100"/>
                    </a:lnTo>
                    <a:lnTo>
                      <a:pt x="37" y="74"/>
                    </a:lnTo>
                    <a:lnTo>
                      <a:pt x="49" y="52"/>
                    </a:lnTo>
                    <a:lnTo>
                      <a:pt x="59" y="34"/>
                    </a:lnTo>
                    <a:lnTo>
                      <a:pt x="69" y="19"/>
                    </a:lnTo>
                    <a:lnTo>
                      <a:pt x="76" y="9"/>
                    </a:lnTo>
                    <a:lnTo>
                      <a:pt x="82" y="2"/>
                    </a:lnTo>
                    <a:lnTo>
                      <a:pt x="84"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6" name="Freeform 20">
                <a:extLst>
                  <a:ext uri="{FF2B5EF4-FFF2-40B4-BE49-F238E27FC236}">
                    <a16:creationId xmlns:a16="http://schemas.microsoft.com/office/drawing/2014/main" id="{5BB8BBD0-79DF-297D-701B-31982097980F}"/>
                  </a:ext>
                </a:extLst>
              </p:cNvPr>
              <p:cNvSpPr>
                <a:spLocks/>
              </p:cNvSpPr>
              <p:nvPr/>
            </p:nvSpPr>
            <p:spPr bwMode="auto">
              <a:xfrm>
                <a:off x="108" y="666"/>
                <a:ext cx="53" cy="93"/>
              </a:xfrm>
              <a:custGeom>
                <a:avLst/>
                <a:gdLst>
                  <a:gd name="T0" fmla="*/ 27 w 265"/>
                  <a:gd name="T1" fmla="*/ 0 h 465"/>
                  <a:gd name="T2" fmla="*/ 31 w 265"/>
                  <a:gd name="T3" fmla="*/ 1 h 465"/>
                  <a:gd name="T4" fmla="*/ 38 w 265"/>
                  <a:gd name="T5" fmla="*/ 3 h 465"/>
                  <a:gd name="T6" fmla="*/ 50 w 265"/>
                  <a:gd name="T7" fmla="*/ 7 h 465"/>
                  <a:gd name="T8" fmla="*/ 66 w 265"/>
                  <a:gd name="T9" fmla="*/ 13 h 465"/>
                  <a:gd name="T10" fmla="*/ 84 w 265"/>
                  <a:gd name="T11" fmla="*/ 20 h 465"/>
                  <a:gd name="T12" fmla="*/ 104 w 265"/>
                  <a:gd name="T13" fmla="*/ 31 h 465"/>
                  <a:gd name="T14" fmla="*/ 126 w 265"/>
                  <a:gd name="T15" fmla="*/ 44 h 465"/>
                  <a:gd name="T16" fmla="*/ 149 w 265"/>
                  <a:gd name="T17" fmla="*/ 60 h 465"/>
                  <a:gd name="T18" fmla="*/ 171 w 265"/>
                  <a:gd name="T19" fmla="*/ 78 h 465"/>
                  <a:gd name="T20" fmla="*/ 192 w 265"/>
                  <a:gd name="T21" fmla="*/ 100 h 465"/>
                  <a:gd name="T22" fmla="*/ 212 w 265"/>
                  <a:gd name="T23" fmla="*/ 125 h 465"/>
                  <a:gd name="T24" fmla="*/ 230 w 265"/>
                  <a:gd name="T25" fmla="*/ 153 h 465"/>
                  <a:gd name="T26" fmla="*/ 245 w 265"/>
                  <a:gd name="T27" fmla="*/ 186 h 465"/>
                  <a:gd name="T28" fmla="*/ 256 w 265"/>
                  <a:gd name="T29" fmla="*/ 220 h 465"/>
                  <a:gd name="T30" fmla="*/ 263 w 265"/>
                  <a:gd name="T31" fmla="*/ 253 h 465"/>
                  <a:gd name="T32" fmla="*/ 265 w 265"/>
                  <a:gd name="T33" fmla="*/ 285 h 465"/>
                  <a:gd name="T34" fmla="*/ 265 w 265"/>
                  <a:gd name="T35" fmla="*/ 316 h 465"/>
                  <a:gd name="T36" fmla="*/ 263 w 265"/>
                  <a:gd name="T37" fmla="*/ 344 h 465"/>
                  <a:gd name="T38" fmla="*/ 258 w 265"/>
                  <a:gd name="T39" fmla="*/ 370 h 465"/>
                  <a:gd name="T40" fmla="*/ 253 w 265"/>
                  <a:gd name="T41" fmla="*/ 394 h 465"/>
                  <a:gd name="T42" fmla="*/ 246 w 265"/>
                  <a:gd name="T43" fmla="*/ 414 h 465"/>
                  <a:gd name="T44" fmla="*/ 239 w 265"/>
                  <a:gd name="T45" fmla="*/ 432 h 465"/>
                  <a:gd name="T46" fmla="*/ 232 w 265"/>
                  <a:gd name="T47" fmla="*/ 446 h 465"/>
                  <a:gd name="T48" fmla="*/ 227 w 265"/>
                  <a:gd name="T49" fmla="*/ 456 h 465"/>
                  <a:gd name="T50" fmla="*/ 224 w 265"/>
                  <a:gd name="T51" fmla="*/ 463 h 465"/>
                  <a:gd name="T52" fmla="*/ 223 w 265"/>
                  <a:gd name="T53" fmla="*/ 465 h 465"/>
                  <a:gd name="T54" fmla="*/ 221 w 265"/>
                  <a:gd name="T55" fmla="*/ 465 h 465"/>
                  <a:gd name="T56" fmla="*/ 213 w 265"/>
                  <a:gd name="T57" fmla="*/ 463 h 465"/>
                  <a:gd name="T58" fmla="*/ 204 w 265"/>
                  <a:gd name="T59" fmla="*/ 460 h 465"/>
                  <a:gd name="T60" fmla="*/ 190 w 265"/>
                  <a:gd name="T61" fmla="*/ 454 h 465"/>
                  <a:gd name="T62" fmla="*/ 174 w 265"/>
                  <a:gd name="T63" fmla="*/ 447 h 465"/>
                  <a:gd name="T64" fmla="*/ 156 w 265"/>
                  <a:gd name="T65" fmla="*/ 438 h 465"/>
                  <a:gd name="T66" fmla="*/ 137 w 265"/>
                  <a:gd name="T67" fmla="*/ 426 h 465"/>
                  <a:gd name="T68" fmla="*/ 117 w 265"/>
                  <a:gd name="T69" fmla="*/ 411 h 465"/>
                  <a:gd name="T70" fmla="*/ 97 w 265"/>
                  <a:gd name="T71" fmla="*/ 393 h 465"/>
                  <a:gd name="T72" fmla="*/ 76 w 265"/>
                  <a:gd name="T73" fmla="*/ 371 h 465"/>
                  <a:gd name="T74" fmla="*/ 58 w 265"/>
                  <a:gd name="T75" fmla="*/ 346 h 465"/>
                  <a:gd name="T76" fmla="*/ 40 w 265"/>
                  <a:gd name="T77" fmla="*/ 317 h 465"/>
                  <a:gd name="T78" fmla="*/ 25 w 265"/>
                  <a:gd name="T79" fmla="*/ 284 h 465"/>
                  <a:gd name="T80" fmla="*/ 14 w 265"/>
                  <a:gd name="T81" fmla="*/ 246 h 465"/>
                  <a:gd name="T82" fmla="*/ 5 w 265"/>
                  <a:gd name="T83" fmla="*/ 210 h 465"/>
                  <a:gd name="T84" fmla="*/ 1 w 265"/>
                  <a:gd name="T85" fmla="*/ 175 h 465"/>
                  <a:gd name="T86" fmla="*/ 0 w 265"/>
                  <a:gd name="T87" fmla="*/ 142 h 465"/>
                  <a:gd name="T88" fmla="*/ 2 w 265"/>
                  <a:gd name="T89" fmla="*/ 112 h 465"/>
                  <a:gd name="T90" fmla="*/ 5 w 265"/>
                  <a:gd name="T91" fmla="*/ 84 h 465"/>
                  <a:gd name="T92" fmla="*/ 9 w 265"/>
                  <a:gd name="T93" fmla="*/ 60 h 465"/>
                  <a:gd name="T94" fmla="*/ 15 w 265"/>
                  <a:gd name="T95" fmla="*/ 40 h 465"/>
                  <a:gd name="T96" fmla="*/ 19 w 265"/>
                  <a:gd name="T97" fmla="*/ 22 h 465"/>
                  <a:gd name="T98" fmla="*/ 23 w 265"/>
                  <a:gd name="T99" fmla="*/ 11 h 465"/>
                  <a:gd name="T100" fmla="*/ 26 w 265"/>
                  <a:gd name="T101" fmla="*/ 2 h 465"/>
                  <a:gd name="T102" fmla="*/ 27 w 265"/>
                  <a:gd name="T10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 h="465">
                    <a:moveTo>
                      <a:pt x="27" y="0"/>
                    </a:moveTo>
                    <a:lnTo>
                      <a:pt x="31" y="1"/>
                    </a:lnTo>
                    <a:lnTo>
                      <a:pt x="38" y="3"/>
                    </a:lnTo>
                    <a:lnTo>
                      <a:pt x="50" y="7"/>
                    </a:lnTo>
                    <a:lnTo>
                      <a:pt x="66" y="13"/>
                    </a:lnTo>
                    <a:lnTo>
                      <a:pt x="84" y="20"/>
                    </a:lnTo>
                    <a:lnTo>
                      <a:pt x="104" y="31"/>
                    </a:lnTo>
                    <a:lnTo>
                      <a:pt x="126" y="44"/>
                    </a:lnTo>
                    <a:lnTo>
                      <a:pt x="149" y="60"/>
                    </a:lnTo>
                    <a:lnTo>
                      <a:pt x="171" y="78"/>
                    </a:lnTo>
                    <a:lnTo>
                      <a:pt x="192" y="100"/>
                    </a:lnTo>
                    <a:lnTo>
                      <a:pt x="212" y="125"/>
                    </a:lnTo>
                    <a:lnTo>
                      <a:pt x="230" y="153"/>
                    </a:lnTo>
                    <a:lnTo>
                      <a:pt x="245" y="186"/>
                    </a:lnTo>
                    <a:lnTo>
                      <a:pt x="256" y="220"/>
                    </a:lnTo>
                    <a:lnTo>
                      <a:pt x="263" y="253"/>
                    </a:lnTo>
                    <a:lnTo>
                      <a:pt x="265" y="285"/>
                    </a:lnTo>
                    <a:lnTo>
                      <a:pt x="265" y="316"/>
                    </a:lnTo>
                    <a:lnTo>
                      <a:pt x="263" y="344"/>
                    </a:lnTo>
                    <a:lnTo>
                      <a:pt x="258" y="370"/>
                    </a:lnTo>
                    <a:lnTo>
                      <a:pt x="253" y="394"/>
                    </a:lnTo>
                    <a:lnTo>
                      <a:pt x="246" y="414"/>
                    </a:lnTo>
                    <a:lnTo>
                      <a:pt x="239" y="432"/>
                    </a:lnTo>
                    <a:lnTo>
                      <a:pt x="232" y="446"/>
                    </a:lnTo>
                    <a:lnTo>
                      <a:pt x="227" y="456"/>
                    </a:lnTo>
                    <a:lnTo>
                      <a:pt x="224" y="463"/>
                    </a:lnTo>
                    <a:lnTo>
                      <a:pt x="223" y="465"/>
                    </a:lnTo>
                    <a:lnTo>
                      <a:pt x="221" y="465"/>
                    </a:lnTo>
                    <a:lnTo>
                      <a:pt x="213" y="463"/>
                    </a:lnTo>
                    <a:lnTo>
                      <a:pt x="204" y="460"/>
                    </a:lnTo>
                    <a:lnTo>
                      <a:pt x="190" y="454"/>
                    </a:lnTo>
                    <a:lnTo>
                      <a:pt x="174" y="447"/>
                    </a:lnTo>
                    <a:lnTo>
                      <a:pt x="156" y="438"/>
                    </a:lnTo>
                    <a:lnTo>
                      <a:pt x="137" y="426"/>
                    </a:lnTo>
                    <a:lnTo>
                      <a:pt x="117" y="411"/>
                    </a:lnTo>
                    <a:lnTo>
                      <a:pt x="97" y="393"/>
                    </a:lnTo>
                    <a:lnTo>
                      <a:pt x="76" y="371"/>
                    </a:lnTo>
                    <a:lnTo>
                      <a:pt x="58" y="346"/>
                    </a:lnTo>
                    <a:lnTo>
                      <a:pt x="40" y="317"/>
                    </a:lnTo>
                    <a:lnTo>
                      <a:pt x="25" y="284"/>
                    </a:lnTo>
                    <a:lnTo>
                      <a:pt x="14" y="246"/>
                    </a:lnTo>
                    <a:lnTo>
                      <a:pt x="5" y="210"/>
                    </a:lnTo>
                    <a:lnTo>
                      <a:pt x="1" y="175"/>
                    </a:lnTo>
                    <a:lnTo>
                      <a:pt x="0" y="142"/>
                    </a:lnTo>
                    <a:lnTo>
                      <a:pt x="2" y="112"/>
                    </a:lnTo>
                    <a:lnTo>
                      <a:pt x="5" y="84"/>
                    </a:lnTo>
                    <a:lnTo>
                      <a:pt x="9" y="60"/>
                    </a:lnTo>
                    <a:lnTo>
                      <a:pt x="15" y="40"/>
                    </a:lnTo>
                    <a:lnTo>
                      <a:pt x="19" y="22"/>
                    </a:lnTo>
                    <a:lnTo>
                      <a:pt x="23" y="11"/>
                    </a:lnTo>
                    <a:lnTo>
                      <a:pt x="26" y="2"/>
                    </a:lnTo>
                    <a:lnTo>
                      <a:pt x="27"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7" name="Freeform 21">
                <a:extLst>
                  <a:ext uri="{FF2B5EF4-FFF2-40B4-BE49-F238E27FC236}">
                    <a16:creationId xmlns:a16="http://schemas.microsoft.com/office/drawing/2014/main" id="{DBC4931D-348E-FF73-1BE6-D3605E143383}"/>
                  </a:ext>
                </a:extLst>
              </p:cNvPr>
              <p:cNvSpPr>
                <a:spLocks/>
              </p:cNvSpPr>
              <p:nvPr/>
            </p:nvSpPr>
            <p:spPr bwMode="auto">
              <a:xfrm>
                <a:off x="-95" y="428"/>
                <a:ext cx="49" cy="100"/>
              </a:xfrm>
              <a:custGeom>
                <a:avLst/>
                <a:gdLst>
                  <a:gd name="T0" fmla="*/ 95 w 247"/>
                  <a:gd name="T1" fmla="*/ 0 h 499"/>
                  <a:gd name="T2" fmla="*/ 98 w 247"/>
                  <a:gd name="T3" fmla="*/ 2 h 499"/>
                  <a:gd name="T4" fmla="*/ 105 w 247"/>
                  <a:gd name="T5" fmla="*/ 6 h 499"/>
                  <a:gd name="T6" fmla="*/ 114 w 247"/>
                  <a:gd name="T7" fmla="*/ 15 h 499"/>
                  <a:gd name="T8" fmla="*/ 127 w 247"/>
                  <a:gd name="T9" fmla="*/ 27 h 499"/>
                  <a:gd name="T10" fmla="*/ 142 w 247"/>
                  <a:gd name="T11" fmla="*/ 41 h 499"/>
                  <a:gd name="T12" fmla="*/ 159 w 247"/>
                  <a:gd name="T13" fmla="*/ 61 h 499"/>
                  <a:gd name="T14" fmla="*/ 175 w 247"/>
                  <a:gd name="T15" fmla="*/ 82 h 499"/>
                  <a:gd name="T16" fmla="*/ 192 w 247"/>
                  <a:gd name="T17" fmla="*/ 107 h 499"/>
                  <a:gd name="T18" fmla="*/ 208 w 247"/>
                  <a:gd name="T19" fmla="*/ 136 h 499"/>
                  <a:gd name="T20" fmla="*/ 221 w 247"/>
                  <a:gd name="T21" fmla="*/ 168 h 499"/>
                  <a:gd name="T22" fmla="*/ 234 w 247"/>
                  <a:gd name="T23" fmla="*/ 203 h 499"/>
                  <a:gd name="T24" fmla="*/ 243 w 247"/>
                  <a:gd name="T25" fmla="*/ 242 h 499"/>
                  <a:gd name="T26" fmla="*/ 247 w 247"/>
                  <a:gd name="T27" fmla="*/ 281 h 499"/>
                  <a:gd name="T28" fmla="*/ 247 w 247"/>
                  <a:gd name="T29" fmla="*/ 317 h 499"/>
                  <a:gd name="T30" fmla="*/ 243 w 247"/>
                  <a:gd name="T31" fmla="*/ 350 h 499"/>
                  <a:gd name="T32" fmla="*/ 236 w 247"/>
                  <a:gd name="T33" fmla="*/ 381 h 499"/>
                  <a:gd name="T34" fmla="*/ 227 w 247"/>
                  <a:gd name="T35" fmla="*/ 407 h 499"/>
                  <a:gd name="T36" fmla="*/ 216 w 247"/>
                  <a:gd name="T37" fmla="*/ 431 h 499"/>
                  <a:gd name="T38" fmla="*/ 204 w 247"/>
                  <a:gd name="T39" fmla="*/ 451 h 499"/>
                  <a:gd name="T40" fmla="*/ 194 w 247"/>
                  <a:gd name="T41" fmla="*/ 468 h 499"/>
                  <a:gd name="T42" fmla="*/ 183 w 247"/>
                  <a:gd name="T43" fmla="*/ 482 h 499"/>
                  <a:gd name="T44" fmla="*/ 175 w 247"/>
                  <a:gd name="T45" fmla="*/ 491 h 499"/>
                  <a:gd name="T46" fmla="*/ 169 w 247"/>
                  <a:gd name="T47" fmla="*/ 497 h 499"/>
                  <a:gd name="T48" fmla="*/ 167 w 247"/>
                  <a:gd name="T49" fmla="*/ 499 h 499"/>
                  <a:gd name="T50" fmla="*/ 165 w 247"/>
                  <a:gd name="T51" fmla="*/ 498 h 499"/>
                  <a:gd name="T52" fmla="*/ 158 w 247"/>
                  <a:gd name="T53" fmla="*/ 492 h 499"/>
                  <a:gd name="T54" fmla="*/ 146 w 247"/>
                  <a:gd name="T55" fmla="*/ 486 h 499"/>
                  <a:gd name="T56" fmla="*/ 131 w 247"/>
                  <a:gd name="T57" fmla="*/ 475 h 499"/>
                  <a:gd name="T58" fmla="*/ 115 w 247"/>
                  <a:gd name="T59" fmla="*/ 462 h 499"/>
                  <a:gd name="T60" fmla="*/ 97 w 247"/>
                  <a:gd name="T61" fmla="*/ 445 h 499"/>
                  <a:gd name="T62" fmla="*/ 78 w 247"/>
                  <a:gd name="T63" fmla="*/ 424 h 499"/>
                  <a:gd name="T64" fmla="*/ 59 w 247"/>
                  <a:gd name="T65" fmla="*/ 401 h 499"/>
                  <a:gd name="T66" fmla="*/ 42 w 247"/>
                  <a:gd name="T67" fmla="*/ 374 h 499"/>
                  <a:gd name="T68" fmla="*/ 27 w 247"/>
                  <a:gd name="T69" fmla="*/ 343 h 499"/>
                  <a:gd name="T70" fmla="*/ 14 w 247"/>
                  <a:gd name="T71" fmla="*/ 309 h 499"/>
                  <a:gd name="T72" fmla="*/ 5 w 247"/>
                  <a:gd name="T73" fmla="*/ 272 h 499"/>
                  <a:gd name="T74" fmla="*/ 0 w 247"/>
                  <a:gd name="T75" fmla="*/ 236 h 499"/>
                  <a:gd name="T76" fmla="*/ 2 w 247"/>
                  <a:gd name="T77" fmla="*/ 202 h 499"/>
                  <a:gd name="T78" fmla="*/ 6 w 247"/>
                  <a:gd name="T79" fmla="*/ 170 h 499"/>
                  <a:gd name="T80" fmla="*/ 13 w 247"/>
                  <a:gd name="T81" fmla="*/ 140 h 499"/>
                  <a:gd name="T82" fmla="*/ 23 w 247"/>
                  <a:gd name="T83" fmla="*/ 113 h 499"/>
                  <a:gd name="T84" fmla="*/ 33 w 247"/>
                  <a:gd name="T85" fmla="*/ 88 h 499"/>
                  <a:gd name="T86" fmla="*/ 45 w 247"/>
                  <a:gd name="T87" fmla="*/ 66 h 499"/>
                  <a:gd name="T88" fmla="*/ 58 w 247"/>
                  <a:gd name="T89" fmla="*/ 47 h 499"/>
                  <a:gd name="T90" fmla="*/ 70 w 247"/>
                  <a:gd name="T91" fmla="*/ 30 h 499"/>
                  <a:gd name="T92" fmla="*/ 80 w 247"/>
                  <a:gd name="T93" fmla="*/ 17 h 499"/>
                  <a:gd name="T94" fmla="*/ 88 w 247"/>
                  <a:gd name="T95" fmla="*/ 7 h 499"/>
                  <a:gd name="T96" fmla="*/ 94 w 247"/>
                  <a:gd name="T97" fmla="*/ 2 h 499"/>
                  <a:gd name="T98" fmla="*/ 95 w 247"/>
                  <a:gd name="T9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499">
                    <a:moveTo>
                      <a:pt x="95" y="0"/>
                    </a:moveTo>
                    <a:lnTo>
                      <a:pt x="98" y="2"/>
                    </a:lnTo>
                    <a:lnTo>
                      <a:pt x="105" y="6"/>
                    </a:lnTo>
                    <a:lnTo>
                      <a:pt x="114" y="15"/>
                    </a:lnTo>
                    <a:lnTo>
                      <a:pt x="127" y="27"/>
                    </a:lnTo>
                    <a:lnTo>
                      <a:pt x="142" y="41"/>
                    </a:lnTo>
                    <a:lnTo>
                      <a:pt x="159" y="61"/>
                    </a:lnTo>
                    <a:lnTo>
                      <a:pt x="175" y="82"/>
                    </a:lnTo>
                    <a:lnTo>
                      <a:pt x="192" y="107"/>
                    </a:lnTo>
                    <a:lnTo>
                      <a:pt x="208" y="136"/>
                    </a:lnTo>
                    <a:lnTo>
                      <a:pt x="221" y="168"/>
                    </a:lnTo>
                    <a:lnTo>
                      <a:pt x="234" y="203"/>
                    </a:lnTo>
                    <a:lnTo>
                      <a:pt x="243" y="242"/>
                    </a:lnTo>
                    <a:lnTo>
                      <a:pt x="247" y="281"/>
                    </a:lnTo>
                    <a:lnTo>
                      <a:pt x="247" y="317"/>
                    </a:lnTo>
                    <a:lnTo>
                      <a:pt x="243" y="350"/>
                    </a:lnTo>
                    <a:lnTo>
                      <a:pt x="236" y="381"/>
                    </a:lnTo>
                    <a:lnTo>
                      <a:pt x="227" y="407"/>
                    </a:lnTo>
                    <a:lnTo>
                      <a:pt x="216" y="431"/>
                    </a:lnTo>
                    <a:lnTo>
                      <a:pt x="204" y="451"/>
                    </a:lnTo>
                    <a:lnTo>
                      <a:pt x="194" y="468"/>
                    </a:lnTo>
                    <a:lnTo>
                      <a:pt x="183" y="482"/>
                    </a:lnTo>
                    <a:lnTo>
                      <a:pt x="175" y="491"/>
                    </a:lnTo>
                    <a:lnTo>
                      <a:pt x="169" y="497"/>
                    </a:lnTo>
                    <a:lnTo>
                      <a:pt x="167" y="499"/>
                    </a:lnTo>
                    <a:lnTo>
                      <a:pt x="165" y="498"/>
                    </a:lnTo>
                    <a:lnTo>
                      <a:pt x="158" y="492"/>
                    </a:lnTo>
                    <a:lnTo>
                      <a:pt x="146" y="486"/>
                    </a:lnTo>
                    <a:lnTo>
                      <a:pt x="131" y="475"/>
                    </a:lnTo>
                    <a:lnTo>
                      <a:pt x="115" y="462"/>
                    </a:lnTo>
                    <a:lnTo>
                      <a:pt x="97" y="445"/>
                    </a:lnTo>
                    <a:lnTo>
                      <a:pt x="78" y="424"/>
                    </a:lnTo>
                    <a:lnTo>
                      <a:pt x="59" y="401"/>
                    </a:lnTo>
                    <a:lnTo>
                      <a:pt x="42" y="374"/>
                    </a:lnTo>
                    <a:lnTo>
                      <a:pt x="27" y="343"/>
                    </a:lnTo>
                    <a:lnTo>
                      <a:pt x="14" y="309"/>
                    </a:lnTo>
                    <a:lnTo>
                      <a:pt x="5" y="272"/>
                    </a:lnTo>
                    <a:lnTo>
                      <a:pt x="0" y="236"/>
                    </a:lnTo>
                    <a:lnTo>
                      <a:pt x="2" y="202"/>
                    </a:lnTo>
                    <a:lnTo>
                      <a:pt x="6" y="170"/>
                    </a:lnTo>
                    <a:lnTo>
                      <a:pt x="13" y="140"/>
                    </a:lnTo>
                    <a:lnTo>
                      <a:pt x="23" y="113"/>
                    </a:lnTo>
                    <a:lnTo>
                      <a:pt x="33" y="88"/>
                    </a:lnTo>
                    <a:lnTo>
                      <a:pt x="45" y="66"/>
                    </a:lnTo>
                    <a:lnTo>
                      <a:pt x="58" y="47"/>
                    </a:lnTo>
                    <a:lnTo>
                      <a:pt x="70" y="30"/>
                    </a:lnTo>
                    <a:lnTo>
                      <a:pt x="80" y="17"/>
                    </a:lnTo>
                    <a:lnTo>
                      <a:pt x="88" y="7"/>
                    </a:lnTo>
                    <a:lnTo>
                      <a:pt x="94" y="2"/>
                    </a:lnTo>
                    <a:lnTo>
                      <a:pt x="95"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8" name="Freeform 22">
                <a:extLst>
                  <a:ext uri="{FF2B5EF4-FFF2-40B4-BE49-F238E27FC236}">
                    <a16:creationId xmlns:a16="http://schemas.microsoft.com/office/drawing/2014/main" id="{FE175B6A-61FE-8046-D510-2AAF95B20D48}"/>
                  </a:ext>
                </a:extLst>
              </p:cNvPr>
              <p:cNvSpPr>
                <a:spLocks/>
              </p:cNvSpPr>
              <p:nvPr/>
            </p:nvSpPr>
            <p:spPr bwMode="auto">
              <a:xfrm>
                <a:off x="-131" y="606"/>
                <a:ext cx="86" cy="59"/>
              </a:xfrm>
              <a:custGeom>
                <a:avLst/>
                <a:gdLst>
                  <a:gd name="T0" fmla="*/ 86 w 431"/>
                  <a:gd name="T1" fmla="*/ 0 h 293"/>
                  <a:gd name="T2" fmla="*/ 113 w 431"/>
                  <a:gd name="T3" fmla="*/ 1 h 293"/>
                  <a:gd name="T4" fmla="*/ 143 w 431"/>
                  <a:gd name="T5" fmla="*/ 5 h 293"/>
                  <a:gd name="T6" fmla="*/ 175 w 431"/>
                  <a:gd name="T7" fmla="*/ 10 h 293"/>
                  <a:gd name="T8" fmla="*/ 209 w 431"/>
                  <a:gd name="T9" fmla="*/ 19 h 293"/>
                  <a:gd name="T10" fmla="*/ 244 w 431"/>
                  <a:gd name="T11" fmla="*/ 32 h 293"/>
                  <a:gd name="T12" fmla="*/ 279 w 431"/>
                  <a:gd name="T13" fmla="*/ 50 h 293"/>
                  <a:gd name="T14" fmla="*/ 313 w 431"/>
                  <a:gd name="T15" fmla="*/ 70 h 293"/>
                  <a:gd name="T16" fmla="*/ 341 w 431"/>
                  <a:gd name="T17" fmla="*/ 94 h 293"/>
                  <a:gd name="T18" fmla="*/ 364 w 431"/>
                  <a:gd name="T19" fmla="*/ 117 h 293"/>
                  <a:gd name="T20" fmla="*/ 383 w 431"/>
                  <a:gd name="T21" fmla="*/ 142 h 293"/>
                  <a:gd name="T22" fmla="*/ 398 w 431"/>
                  <a:gd name="T23" fmla="*/ 166 h 293"/>
                  <a:gd name="T24" fmla="*/ 410 w 431"/>
                  <a:gd name="T25" fmla="*/ 190 h 293"/>
                  <a:gd name="T26" fmla="*/ 418 w 431"/>
                  <a:gd name="T27" fmla="*/ 211 h 293"/>
                  <a:gd name="T28" fmla="*/ 424 w 431"/>
                  <a:gd name="T29" fmla="*/ 231 h 293"/>
                  <a:gd name="T30" fmla="*/ 428 w 431"/>
                  <a:gd name="T31" fmla="*/ 247 h 293"/>
                  <a:gd name="T32" fmla="*/ 430 w 431"/>
                  <a:gd name="T33" fmla="*/ 260 h 293"/>
                  <a:gd name="T34" fmla="*/ 431 w 431"/>
                  <a:gd name="T35" fmla="*/ 267 h 293"/>
                  <a:gd name="T36" fmla="*/ 431 w 431"/>
                  <a:gd name="T37" fmla="*/ 270 h 293"/>
                  <a:gd name="T38" fmla="*/ 429 w 431"/>
                  <a:gd name="T39" fmla="*/ 271 h 293"/>
                  <a:gd name="T40" fmla="*/ 420 w 431"/>
                  <a:gd name="T41" fmla="*/ 275 h 293"/>
                  <a:gd name="T42" fmla="*/ 408 w 431"/>
                  <a:gd name="T43" fmla="*/ 279 h 293"/>
                  <a:gd name="T44" fmla="*/ 390 w 431"/>
                  <a:gd name="T45" fmla="*/ 283 h 293"/>
                  <a:gd name="T46" fmla="*/ 369 w 431"/>
                  <a:gd name="T47" fmla="*/ 287 h 293"/>
                  <a:gd name="T48" fmla="*/ 344 w 431"/>
                  <a:gd name="T49" fmla="*/ 291 h 293"/>
                  <a:gd name="T50" fmla="*/ 317 w 431"/>
                  <a:gd name="T51" fmla="*/ 293 h 293"/>
                  <a:gd name="T52" fmla="*/ 287 w 431"/>
                  <a:gd name="T53" fmla="*/ 293 h 293"/>
                  <a:gd name="T54" fmla="*/ 255 w 431"/>
                  <a:gd name="T55" fmla="*/ 289 h 293"/>
                  <a:gd name="T56" fmla="*/ 222 w 431"/>
                  <a:gd name="T57" fmla="*/ 281 h 293"/>
                  <a:gd name="T58" fmla="*/ 188 w 431"/>
                  <a:gd name="T59" fmla="*/ 270 h 293"/>
                  <a:gd name="T60" fmla="*/ 153 w 431"/>
                  <a:gd name="T61" fmla="*/ 253 h 293"/>
                  <a:gd name="T62" fmla="*/ 123 w 431"/>
                  <a:gd name="T63" fmla="*/ 234 h 293"/>
                  <a:gd name="T64" fmla="*/ 96 w 431"/>
                  <a:gd name="T65" fmla="*/ 212 h 293"/>
                  <a:gd name="T66" fmla="*/ 74 w 431"/>
                  <a:gd name="T67" fmla="*/ 189 h 293"/>
                  <a:gd name="T68" fmla="*/ 56 w 431"/>
                  <a:gd name="T69" fmla="*/ 164 h 293"/>
                  <a:gd name="T70" fmla="*/ 41 w 431"/>
                  <a:gd name="T71" fmla="*/ 140 h 293"/>
                  <a:gd name="T72" fmla="*/ 28 w 431"/>
                  <a:gd name="T73" fmla="*/ 115 h 293"/>
                  <a:gd name="T74" fmla="*/ 19 w 431"/>
                  <a:gd name="T75" fmla="*/ 92 h 293"/>
                  <a:gd name="T76" fmla="*/ 11 w 431"/>
                  <a:gd name="T77" fmla="*/ 69 h 293"/>
                  <a:gd name="T78" fmla="*/ 6 w 431"/>
                  <a:gd name="T79" fmla="*/ 50 h 293"/>
                  <a:gd name="T80" fmla="*/ 3 w 431"/>
                  <a:gd name="T81" fmla="*/ 34 h 293"/>
                  <a:gd name="T82" fmla="*/ 1 w 431"/>
                  <a:gd name="T83" fmla="*/ 22 h 293"/>
                  <a:gd name="T84" fmla="*/ 0 w 431"/>
                  <a:gd name="T85" fmla="*/ 14 h 293"/>
                  <a:gd name="T86" fmla="*/ 0 w 431"/>
                  <a:gd name="T87" fmla="*/ 11 h 293"/>
                  <a:gd name="T88" fmla="*/ 2 w 431"/>
                  <a:gd name="T89" fmla="*/ 10 h 293"/>
                  <a:gd name="T90" fmla="*/ 10 w 431"/>
                  <a:gd name="T91" fmla="*/ 9 h 293"/>
                  <a:gd name="T92" fmla="*/ 23 w 431"/>
                  <a:gd name="T93" fmla="*/ 6 h 293"/>
                  <a:gd name="T94" fmla="*/ 40 w 431"/>
                  <a:gd name="T95" fmla="*/ 3 h 293"/>
                  <a:gd name="T96" fmla="*/ 61 w 431"/>
                  <a:gd name="T97" fmla="*/ 1 h 293"/>
                  <a:gd name="T98" fmla="*/ 86 w 431"/>
                  <a:gd name="T9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1" h="293">
                    <a:moveTo>
                      <a:pt x="86" y="0"/>
                    </a:moveTo>
                    <a:lnTo>
                      <a:pt x="113" y="1"/>
                    </a:lnTo>
                    <a:lnTo>
                      <a:pt x="143" y="5"/>
                    </a:lnTo>
                    <a:lnTo>
                      <a:pt x="175" y="10"/>
                    </a:lnTo>
                    <a:lnTo>
                      <a:pt x="209" y="19"/>
                    </a:lnTo>
                    <a:lnTo>
                      <a:pt x="244" y="32"/>
                    </a:lnTo>
                    <a:lnTo>
                      <a:pt x="279" y="50"/>
                    </a:lnTo>
                    <a:lnTo>
                      <a:pt x="313" y="70"/>
                    </a:lnTo>
                    <a:lnTo>
                      <a:pt x="341" y="94"/>
                    </a:lnTo>
                    <a:lnTo>
                      <a:pt x="364" y="117"/>
                    </a:lnTo>
                    <a:lnTo>
                      <a:pt x="383" y="142"/>
                    </a:lnTo>
                    <a:lnTo>
                      <a:pt x="398" y="166"/>
                    </a:lnTo>
                    <a:lnTo>
                      <a:pt x="410" y="190"/>
                    </a:lnTo>
                    <a:lnTo>
                      <a:pt x="418" y="211"/>
                    </a:lnTo>
                    <a:lnTo>
                      <a:pt x="424" y="231"/>
                    </a:lnTo>
                    <a:lnTo>
                      <a:pt x="428" y="247"/>
                    </a:lnTo>
                    <a:lnTo>
                      <a:pt x="430" y="260"/>
                    </a:lnTo>
                    <a:lnTo>
                      <a:pt x="431" y="267"/>
                    </a:lnTo>
                    <a:lnTo>
                      <a:pt x="431" y="270"/>
                    </a:lnTo>
                    <a:lnTo>
                      <a:pt x="429" y="271"/>
                    </a:lnTo>
                    <a:lnTo>
                      <a:pt x="420" y="275"/>
                    </a:lnTo>
                    <a:lnTo>
                      <a:pt x="408" y="279"/>
                    </a:lnTo>
                    <a:lnTo>
                      <a:pt x="390" y="283"/>
                    </a:lnTo>
                    <a:lnTo>
                      <a:pt x="369" y="287"/>
                    </a:lnTo>
                    <a:lnTo>
                      <a:pt x="344" y="291"/>
                    </a:lnTo>
                    <a:lnTo>
                      <a:pt x="317" y="293"/>
                    </a:lnTo>
                    <a:lnTo>
                      <a:pt x="287" y="293"/>
                    </a:lnTo>
                    <a:lnTo>
                      <a:pt x="255" y="289"/>
                    </a:lnTo>
                    <a:lnTo>
                      <a:pt x="222" y="281"/>
                    </a:lnTo>
                    <a:lnTo>
                      <a:pt x="188" y="270"/>
                    </a:lnTo>
                    <a:lnTo>
                      <a:pt x="153" y="253"/>
                    </a:lnTo>
                    <a:lnTo>
                      <a:pt x="123" y="234"/>
                    </a:lnTo>
                    <a:lnTo>
                      <a:pt x="96" y="212"/>
                    </a:lnTo>
                    <a:lnTo>
                      <a:pt x="74" y="189"/>
                    </a:lnTo>
                    <a:lnTo>
                      <a:pt x="56" y="164"/>
                    </a:lnTo>
                    <a:lnTo>
                      <a:pt x="41" y="140"/>
                    </a:lnTo>
                    <a:lnTo>
                      <a:pt x="28" y="115"/>
                    </a:lnTo>
                    <a:lnTo>
                      <a:pt x="19" y="92"/>
                    </a:lnTo>
                    <a:lnTo>
                      <a:pt x="11" y="69"/>
                    </a:lnTo>
                    <a:lnTo>
                      <a:pt x="6" y="50"/>
                    </a:lnTo>
                    <a:lnTo>
                      <a:pt x="3" y="34"/>
                    </a:lnTo>
                    <a:lnTo>
                      <a:pt x="1" y="22"/>
                    </a:lnTo>
                    <a:lnTo>
                      <a:pt x="0" y="14"/>
                    </a:lnTo>
                    <a:lnTo>
                      <a:pt x="0" y="11"/>
                    </a:lnTo>
                    <a:lnTo>
                      <a:pt x="2" y="10"/>
                    </a:lnTo>
                    <a:lnTo>
                      <a:pt x="10" y="9"/>
                    </a:lnTo>
                    <a:lnTo>
                      <a:pt x="23" y="6"/>
                    </a:lnTo>
                    <a:lnTo>
                      <a:pt x="40" y="3"/>
                    </a:lnTo>
                    <a:lnTo>
                      <a:pt x="61" y="1"/>
                    </a:lnTo>
                    <a:lnTo>
                      <a:pt x="86"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59" name="Freeform 23">
                <a:extLst>
                  <a:ext uri="{FF2B5EF4-FFF2-40B4-BE49-F238E27FC236}">
                    <a16:creationId xmlns:a16="http://schemas.microsoft.com/office/drawing/2014/main" id="{FDB90A29-4EDE-4831-CE45-D1AAFD915A17}"/>
                  </a:ext>
                </a:extLst>
              </p:cNvPr>
              <p:cNvSpPr>
                <a:spLocks/>
              </p:cNvSpPr>
              <p:nvPr/>
            </p:nvSpPr>
            <p:spPr bwMode="auto">
              <a:xfrm>
                <a:off x="-92" y="676"/>
                <a:ext cx="95" cy="51"/>
              </a:xfrm>
              <a:custGeom>
                <a:avLst/>
                <a:gdLst>
                  <a:gd name="T0" fmla="*/ 171 w 478"/>
                  <a:gd name="T1" fmla="*/ 0 h 254"/>
                  <a:gd name="T2" fmla="*/ 206 w 478"/>
                  <a:gd name="T3" fmla="*/ 1 h 254"/>
                  <a:gd name="T4" fmla="*/ 242 w 478"/>
                  <a:gd name="T5" fmla="*/ 6 h 254"/>
                  <a:gd name="T6" fmla="*/ 282 w 478"/>
                  <a:gd name="T7" fmla="*/ 15 h 254"/>
                  <a:gd name="T8" fmla="*/ 316 w 478"/>
                  <a:gd name="T9" fmla="*/ 28 h 254"/>
                  <a:gd name="T10" fmla="*/ 346 w 478"/>
                  <a:gd name="T11" fmla="*/ 43 h 254"/>
                  <a:gd name="T12" fmla="*/ 373 w 478"/>
                  <a:gd name="T13" fmla="*/ 59 h 254"/>
                  <a:gd name="T14" fmla="*/ 395 w 478"/>
                  <a:gd name="T15" fmla="*/ 77 h 254"/>
                  <a:gd name="T16" fmla="*/ 416 w 478"/>
                  <a:gd name="T17" fmla="*/ 96 h 254"/>
                  <a:gd name="T18" fmla="*/ 433 w 478"/>
                  <a:gd name="T19" fmla="*/ 114 h 254"/>
                  <a:gd name="T20" fmla="*/ 445 w 478"/>
                  <a:gd name="T21" fmla="*/ 132 h 254"/>
                  <a:gd name="T22" fmla="*/ 457 w 478"/>
                  <a:gd name="T23" fmla="*/ 150 h 254"/>
                  <a:gd name="T24" fmla="*/ 465 w 478"/>
                  <a:gd name="T25" fmla="*/ 165 h 254"/>
                  <a:gd name="T26" fmla="*/ 471 w 478"/>
                  <a:gd name="T27" fmla="*/ 178 h 254"/>
                  <a:gd name="T28" fmla="*/ 475 w 478"/>
                  <a:gd name="T29" fmla="*/ 188 h 254"/>
                  <a:gd name="T30" fmla="*/ 478 w 478"/>
                  <a:gd name="T31" fmla="*/ 195 h 254"/>
                  <a:gd name="T32" fmla="*/ 478 w 478"/>
                  <a:gd name="T33" fmla="*/ 197 h 254"/>
                  <a:gd name="T34" fmla="*/ 476 w 478"/>
                  <a:gd name="T35" fmla="*/ 198 h 254"/>
                  <a:gd name="T36" fmla="*/ 470 w 478"/>
                  <a:gd name="T37" fmla="*/ 202 h 254"/>
                  <a:gd name="T38" fmla="*/ 460 w 478"/>
                  <a:gd name="T39" fmla="*/ 209 h 254"/>
                  <a:gd name="T40" fmla="*/ 446 w 478"/>
                  <a:gd name="T41" fmla="*/ 216 h 254"/>
                  <a:gd name="T42" fmla="*/ 429 w 478"/>
                  <a:gd name="T43" fmla="*/ 224 h 254"/>
                  <a:gd name="T44" fmla="*/ 409 w 478"/>
                  <a:gd name="T45" fmla="*/ 232 h 254"/>
                  <a:gd name="T46" fmla="*/ 387 w 478"/>
                  <a:gd name="T47" fmla="*/ 240 h 254"/>
                  <a:gd name="T48" fmla="*/ 361 w 478"/>
                  <a:gd name="T49" fmla="*/ 247 h 254"/>
                  <a:gd name="T50" fmla="*/ 334 w 478"/>
                  <a:gd name="T51" fmla="*/ 252 h 254"/>
                  <a:gd name="T52" fmla="*/ 303 w 478"/>
                  <a:gd name="T53" fmla="*/ 254 h 254"/>
                  <a:gd name="T54" fmla="*/ 271 w 478"/>
                  <a:gd name="T55" fmla="*/ 254 h 254"/>
                  <a:gd name="T56" fmla="*/ 238 w 478"/>
                  <a:gd name="T57" fmla="*/ 250 h 254"/>
                  <a:gd name="T58" fmla="*/ 203 w 478"/>
                  <a:gd name="T59" fmla="*/ 243 h 254"/>
                  <a:gd name="T60" fmla="*/ 169 w 478"/>
                  <a:gd name="T61" fmla="*/ 230 h 254"/>
                  <a:gd name="T62" fmla="*/ 139 w 478"/>
                  <a:gd name="T63" fmla="*/ 215 h 254"/>
                  <a:gd name="T64" fmla="*/ 113 w 478"/>
                  <a:gd name="T65" fmla="*/ 197 h 254"/>
                  <a:gd name="T66" fmla="*/ 89 w 478"/>
                  <a:gd name="T67" fmla="*/ 177 h 254"/>
                  <a:gd name="T68" fmla="*/ 69 w 478"/>
                  <a:gd name="T69" fmla="*/ 156 h 254"/>
                  <a:gd name="T70" fmla="*/ 51 w 478"/>
                  <a:gd name="T71" fmla="*/ 135 h 254"/>
                  <a:gd name="T72" fmla="*/ 36 w 478"/>
                  <a:gd name="T73" fmla="*/ 114 h 254"/>
                  <a:gd name="T74" fmla="*/ 25 w 478"/>
                  <a:gd name="T75" fmla="*/ 95 h 254"/>
                  <a:gd name="T76" fmla="*/ 15 w 478"/>
                  <a:gd name="T77" fmla="*/ 77 h 254"/>
                  <a:gd name="T78" fmla="*/ 9 w 478"/>
                  <a:gd name="T79" fmla="*/ 62 h 254"/>
                  <a:gd name="T80" fmla="*/ 3 w 478"/>
                  <a:gd name="T81" fmla="*/ 50 h 254"/>
                  <a:gd name="T82" fmla="*/ 0 w 478"/>
                  <a:gd name="T83" fmla="*/ 43 h 254"/>
                  <a:gd name="T84" fmla="*/ 0 w 478"/>
                  <a:gd name="T85" fmla="*/ 40 h 254"/>
                  <a:gd name="T86" fmla="*/ 2 w 478"/>
                  <a:gd name="T87" fmla="*/ 39 h 254"/>
                  <a:gd name="T88" fmla="*/ 10 w 478"/>
                  <a:gd name="T89" fmla="*/ 35 h 254"/>
                  <a:gd name="T90" fmla="*/ 21 w 478"/>
                  <a:gd name="T91" fmla="*/ 30 h 254"/>
                  <a:gd name="T92" fmla="*/ 37 w 478"/>
                  <a:gd name="T93" fmla="*/ 23 h 254"/>
                  <a:gd name="T94" fmla="*/ 58 w 478"/>
                  <a:gd name="T95" fmla="*/ 17 h 254"/>
                  <a:gd name="T96" fmla="*/ 82 w 478"/>
                  <a:gd name="T97" fmla="*/ 11 h 254"/>
                  <a:gd name="T98" fmla="*/ 109 w 478"/>
                  <a:gd name="T99" fmla="*/ 5 h 254"/>
                  <a:gd name="T100" fmla="*/ 138 w 478"/>
                  <a:gd name="T101" fmla="*/ 1 h 254"/>
                  <a:gd name="T102" fmla="*/ 171 w 478"/>
                  <a:gd name="T10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54">
                    <a:moveTo>
                      <a:pt x="171" y="0"/>
                    </a:moveTo>
                    <a:lnTo>
                      <a:pt x="206" y="1"/>
                    </a:lnTo>
                    <a:lnTo>
                      <a:pt x="242" y="6"/>
                    </a:lnTo>
                    <a:lnTo>
                      <a:pt x="282" y="15"/>
                    </a:lnTo>
                    <a:lnTo>
                      <a:pt x="316" y="28"/>
                    </a:lnTo>
                    <a:lnTo>
                      <a:pt x="346" y="43"/>
                    </a:lnTo>
                    <a:lnTo>
                      <a:pt x="373" y="59"/>
                    </a:lnTo>
                    <a:lnTo>
                      <a:pt x="395" y="77"/>
                    </a:lnTo>
                    <a:lnTo>
                      <a:pt x="416" y="96"/>
                    </a:lnTo>
                    <a:lnTo>
                      <a:pt x="433" y="114"/>
                    </a:lnTo>
                    <a:lnTo>
                      <a:pt x="445" y="132"/>
                    </a:lnTo>
                    <a:lnTo>
                      <a:pt x="457" y="150"/>
                    </a:lnTo>
                    <a:lnTo>
                      <a:pt x="465" y="165"/>
                    </a:lnTo>
                    <a:lnTo>
                      <a:pt x="471" y="178"/>
                    </a:lnTo>
                    <a:lnTo>
                      <a:pt x="475" y="188"/>
                    </a:lnTo>
                    <a:lnTo>
                      <a:pt x="478" y="195"/>
                    </a:lnTo>
                    <a:lnTo>
                      <a:pt x="478" y="197"/>
                    </a:lnTo>
                    <a:lnTo>
                      <a:pt x="476" y="198"/>
                    </a:lnTo>
                    <a:lnTo>
                      <a:pt x="470" y="202"/>
                    </a:lnTo>
                    <a:lnTo>
                      <a:pt x="460" y="209"/>
                    </a:lnTo>
                    <a:lnTo>
                      <a:pt x="446" y="216"/>
                    </a:lnTo>
                    <a:lnTo>
                      <a:pt x="429" y="224"/>
                    </a:lnTo>
                    <a:lnTo>
                      <a:pt x="409" y="232"/>
                    </a:lnTo>
                    <a:lnTo>
                      <a:pt x="387" y="240"/>
                    </a:lnTo>
                    <a:lnTo>
                      <a:pt x="361" y="247"/>
                    </a:lnTo>
                    <a:lnTo>
                      <a:pt x="334" y="252"/>
                    </a:lnTo>
                    <a:lnTo>
                      <a:pt x="303" y="254"/>
                    </a:lnTo>
                    <a:lnTo>
                      <a:pt x="271" y="254"/>
                    </a:lnTo>
                    <a:lnTo>
                      <a:pt x="238" y="250"/>
                    </a:lnTo>
                    <a:lnTo>
                      <a:pt x="203" y="243"/>
                    </a:lnTo>
                    <a:lnTo>
                      <a:pt x="169" y="230"/>
                    </a:lnTo>
                    <a:lnTo>
                      <a:pt x="139" y="215"/>
                    </a:lnTo>
                    <a:lnTo>
                      <a:pt x="113" y="197"/>
                    </a:lnTo>
                    <a:lnTo>
                      <a:pt x="89" y="177"/>
                    </a:lnTo>
                    <a:lnTo>
                      <a:pt x="69" y="156"/>
                    </a:lnTo>
                    <a:lnTo>
                      <a:pt x="51" y="135"/>
                    </a:lnTo>
                    <a:lnTo>
                      <a:pt x="36" y="114"/>
                    </a:lnTo>
                    <a:lnTo>
                      <a:pt x="25" y="95"/>
                    </a:lnTo>
                    <a:lnTo>
                      <a:pt x="15" y="77"/>
                    </a:lnTo>
                    <a:lnTo>
                      <a:pt x="9" y="62"/>
                    </a:lnTo>
                    <a:lnTo>
                      <a:pt x="3" y="50"/>
                    </a:lnTo>
                    <a:lnTo>
                      <a:pt x="0" y="43"/>
                    </a:lnTo>
                    <a:lnTo>
                      <a:pt x="0" y="40"/>
                    </a:lnTo>
                    <a:lnTo>
                      <a:pt x="2" y="39"/>
                    </a:lnTo>
                    <a:lnTo>
                      <a:pt x="10" y="35"/>
                    </a:lnTo>
                    <a:lnTo>
                      <a:pt x="21" y="30"/>
                    </a:lnTo>
                    <a:lnTo>
                      <a:pt x="37" y="23"/>
                    </a:lnTo>
                    <a:lnTo>
                      <a:pt x="58" y="17"/>
                    </a:lnTo>
                    <a:lnTo>
                      <a:pt x="82" y="11"/>
                    </a:lnTo>
                    <a:lnTo>
                      <a:pt x="109" y="5"/>
                    </a:lnTo>
                    <a:lnTo>
                      <a:pt x="138" y="1"/>
                    </a:lnTo>
                    <a:lnTo>
                      <a:pt x="171"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3" name="Freeform 24">
                <a:extLst>
                  <a:ext uri="{FF2B5EF4-FFF2-40B4-BE49-F238E27FC236}">
                    <a16:creationId xmlns:a16="http://schemas.microsoft.com/office/drawing/2014/main" id="{E521FF92-BD3F-A3C5-9A5A-4BA031EC6477}"/>
                  </a:ext>
                </a:extLst>
              </p:cNvPr>
              <p:cNvSpPr>
                <a:spLocks/>
              </p:cNvSpPr>
              <p:nvPr/>
            </p:nvSpPr>
            <p:spPr bwMode="auto">
              <a:xfrm>
                <a:off x="-43" y="731"/>
                <a:ext cx="100" cy="49"/>
              </a:xfrm>
              <a:custGeom>
                <a:avLst/>
                <a:gdLst>
                  <a:gd name="T0" fmla="*/ 261 w 503"/>
                  <a:gd name="T1" fmla="*/ 0 h 241"/>
                  <a:gd name="T2" fmla="*/ 297 w 503"/>
                  <a:gd name="T3" fmla="*/ 1 h 241"/>
                  <a:gd name="T4" fmla="*/ 331 w 503"/>
                  <a:gd name="T5" fmla="*/ 6 h 241"/>
                  <a:gd name="T6" fmla="*/ 361 w 503"/>
                  <a:gd name="T7" fmla="*/ 13 h 241"/>
                  <a:gd name="T8" fmla="*/ 388 w 503"/>
                  <a:gd name="T9" fmla="*/ 24 h 241"/>
                  <a:gd name="T10" fmla="*/ 413 w 503"/>
                  <a:gd name="T11" fmla="*/ 36 h 241"/>
                  <a:gd name="T12" fmla="*/ 434 w 503"/>
                  <a:gd name="T13" fmla="*/ 49 h 241"/>
                  <a:gd name="T14" fmla="*/ 452 w 503"/>
                  <a:gd name="T15" fmla="*/ 62 h 241"/>
                  <a:gd name="T16" fmla="*/ 468 w 503"/>
                  <a:gd name="T17" fmla="*/ 75 h 241"/>
                  <a:gd name="T18" fmla="*/ 481 w 503"/>
                  <a:gd name="T19" fmla="*/ 88 h 241"/>
                  <a:gd name="T20" fmla="*/ 490 w 503"/>
                  <a:gd name="T21" fmla="*/ 99 h 241"/>
                  <a:gd name="T22" fmla="*/ 498 w 503"/>
                  <a:gd name="T23" fmla="*/ 106 h 241"/>
                  <a:gd name="T24" fmla="*/ 502 w 503"/>
                  <a:gd name="T25" fmla="*/ 112 h 241"/>
                  <a:gd name="T26" fmla="*/ 503 w 503"/>
                  <a:gd name="T27" fmla="*/ 113 h 241"/>
                  <a:gd name="T28" fmla="*/ 502 w 503"/>
                  <a:gd name="T29" fmla="*/ 116 h 241"/>
                  <a:gd name="T30" fmla="*/ 497 w 503"/>
                  <a:gd name="T31" fmla="*/ 122 h 241"/>
                  <a:gd name="T32" fmla="*/ 489 w 503"/>
                  <a:gd name="T33" fmla="*/ 130 h 241"/>
                  <a:gd name="T34" fmla="*/ 479 w 503"/>
                  <a:gd name="T35" fmla="*/ 142 h 241"/>
                  <a:gd name="T36" fmla="*/ 465 w 503"/>
                  <a:gd name="T37" fmla="*/ 155 h 241"/>
                  <a:gd name="T38" fmla="*/ 448 w 503"/>
                  <a:gd name="T39" fmla="*/ 169 h 241"/>
                  <a:gd name="T40" fmla="*/ 429 w 503"/>
                  <a:gd name="T41" fmla="*/ 183 h 241"/>
                  <a:gd name="T42" fmla="*/ 406 w 503"/>
                  <a:gd name="T43" fmla="*/ 198 h 241"/>
                  <a:gd name="T44" fmla="*/ 381 w 503"/>
                  <a:gd name="T45" fmla="*/ 210 h 241"/>
                  <a:gd name="T46" fmla="*/ 353 w 503"/>
                  <a:gd name="T47" fmla="*/ 222 h 241"/>
                  <a:gd name="T48" fmla="*/ 322 w 503"/>
                  <a:gd name="T49" fmla="*/ 232 h 241"/>
                  <a:gd name="T50" fmla="*/ 290 w 503"/>
                  <a:gd name="T51" fmla="*/ 238 h 241"/>
                  <a:gd name="T52" fmla="*/ 254 w 503"/>
                  <a:gd name="T53" fmla="*/ 241 h 241"/>
                  <a:gd name="T54" fmla="*/ 218 w 503"/>
                  <a:gd name="T55" fmla="*/ 239 h 241"/>
                  <a:gd name="T56" fmla="*/ 185 w 503"/>
                  <a:gd name="T57" fmla="*/ 234 h 241"/>
                  <a:gd name="T58" fmla="*/ 155 w 503"/>
                  <a:gd name="T59" fmla="*/ 224 h 241"/>
                  <a:gd name="T60" fmla="*/ 126 w 503"/>
                  <a:gd name="T61" fmla="*/ 212 h 241"/>
                  <a:gd name="T62" fmla="*/ 100 w 503"/>
                  <a:gd name="T63" fmla="*/ 199 h 241"/>
                  <a:gd name="T64" fmla="*/ 77 w 503"/>
                  <a:gd name="T65" fmla="*/ 184 h 241"/>
                  <a:gd name="T66" fmla="*/ 57 w 503"/>
                  <a:gd name="T67" fmla="*/ 169 h 241"/>
                  <a:gd name="T68" fmla="*/ 40 w 503"/>
                  <a:gd name="T69" fmla="*/ 154 h 241"/>
                  <a:gd name="T70" fmla="*/ 25 w 503"/>
                  <a:gd name="T71" fmla="*/ 140 h 241"/>
                  <a:gd name="T72" fmla="*/ 14 w 503"/>
                  <a:gd name="T73" fmla="*/ 128 h 241"/>
                  <a:gd name="T74" fmla="*/ 6 w 503"/>
                  <a:gd name="T75" fmla="*/ 119 h 241"/>
                  <a:gd name="T76" fmla="*/ 1 w 503"/>
                  <a:gd name="T77" fmla="*/ 112 h 241"/>
                  <a:gd name="T78" fmla="*/ 0 w 503"/>
                  <a:gd name="T79" fmla="*/ 110 h 241"/>
                  <a:gd name="T80" fmla="*/ 1 w 503"/>
                  <a:gd name="T81" fmla="*/ 108 h 241"/>
                  <a:gd name="T82" fmla="*/ 7 w 503"/>
                  <a:gd name="T83" fmla="*/ 102 h 241"/>
                  <a:gd name="T84" fmla="*/ 17 w 503"/>
                  <a:gd name="T85" fmla="*/ 93 h 241"/>
                  <a:gd name="T86" fmla="*/ 30 w 503"/>
                  <a:gd name="T87" fmla="*/ 83 h 241"/>
                  <a:gd name="T88" fmla="*/ 47 w 503"/>
                  <a:gd name="T89" fmla="*/ 70 h 241"/>
                  <a:gd name="T90" fmla="*/ 69 w 503"/>
                  <a:gd name="T91" fmla="*/ 56 h 241"/>
                  <a:gd name="T92" fmla="*/ 93 w 503"/>
                  <a:gd name="T93" fmla="*/ 43 h 241"/>
                  <a:gd name="T94" fmla="*/ 120 w 503"/>
                  <a:gd name="T95" fmla="*/ 31 h 241"/>
                  <a:gd name="T96" fmla="*/ 150 w 503"/>
                  <a:gd name="T97" fmla="*/ 19 h 241"/>
                  <a:gd name="T98" fmla="*/ 184 w 503"/>
                  <a:gd name="T99" fmla="*/ 9 h 241"/>
                  <a:gd name="T100" fmla="*/ 222 w 503"/>
                  <a:gd name="T101" fmla="*/ 3 h 241"/>
                  <a:gd name="T102" fmla="*/ 261 w 503"/>
                  <a:gd name="T10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3" h="241">
                    <a:moveTo>
                      <a:pt x="261" y="0"/>
                    </a:moveTo>
                    <a:lnTo>
                      <a:pt x="297" y="1"/>
                    </a:lnTo>
                    <a:lnTo>
                      <a:pt x="331" y="6"/>
                    </a:lnTo>
                    <a:lnTo>
                      <a:pt x="361" y="13"/>
                    </a:lnTo>
                    <a:lnTo>
                      <a:pt x="388" y="24"/>
                    </a:lnTo>
                    <a:lnTo>
                      <a:pt x="413" y="36"/>
                    </a:lnTo>
                    <a:lnTo>
                      <a:pt x="434" y="49"/>
                    </a:lnTo>
                    <a:lnTo>
                      <a:pt x="452" y="62"/>
                    </a:lnTo>
                    <a:lnTo>
                      <a:pt x="468" y="75"/>
                    </a:lnTo>
                    <a:lnTo>
                      <a:pt x="481" y="88"/>
                    </a:lnTo>
                    <a:lnTo>
                      <a:pt x="490" y="99"/>
                    </a:lnTo>
                    <a:lnTo>
                      <a:pt x="498" y="106"/>
                    </a:lnTo>
                    <a:lnTo>
                      <a:pt x="502" y="112"/>
                    </a:lnTo>
                    <a:lnTo>
                      <a:pt x="503" y="113"/>
                    </a:lnTo>
                    <a:lnTo>
                      <a:pt x="502" y="116"/>
                    </a:lnTo>
                    <a:lnTo>
                      <a:pt x="497" y="122"/>
                    </a:lnTo>
                    <a:lnTo>
                      <a:pt x="489" y="130"/>
                    </a:lnTo>
                    <a:lnTo>
                      <a:pt x="479" y="142"/>
                    </a:lnTo>
                    <a:lnTo>
                      <a:pt x="465" y="155"/>
                    </a:lnTo>
                    <a:lnTo>
                      <a:pt x="448" y="169"/>
                    </a:lnTo>
                    <a:lnTo>
                      <a:pt x="429" y="183"/>
                    </a:lnTo>
                    <a:lnTo>
                      <a:pt x="406" y="198"/>
                    </a:lnTo>
                    <a:lnTo>
                      <a:pt x="381" y="210"/>
                    </a:lnTo>
                    <a:lnTo>
                      <a:pt x="353" y="222"/>
                    </a:lnTo>
                    <a:lnTo>
                      <a:pt x="322" y="232"/>
                    </a:lnTo>
                    <a:lnTo>
                      <a:pt x="290" y="238"/>
                    </a:lnTo>
                    <a:lnTo>
                      <a:pt x="254" y="241"/>
                    </a:lnTo>
                    <a:lnTo>
                      <a:pt x="218" y="239"/>
                    </a:lnTo>
                    <a:lnTo>
                      <a:pt x="185" y="234"/>
                    </a:lnTo>
                    <a:lnTo>
                      <a:pt x="155" y="224"/>
                    </a:lnTo>
                    <a:lnTo>
                      <a:pt x="126" y="212"/>
                    </a:lnTo>
                    <a:lnTo>
                      <a:pt x="100" y="199"/>
                    </a:lnTo>
                    <a:lnTo>
                      <a:pt x="77" y="184"/>
                    </a:lnTo>
                    <a:lnTo>
                      <a:pt x="57" y="169"/>
                    </a:lnTo>
                    <a:lnTo>
                      <a:pt x="40" y="154"/>
                    </a:lnTo>
                    <a:lnTo>
                      <a:pt x="25" y="140"/>
                    </a:lnTo>
                    <a:lnTo>
                      <a:pt x="14" y="128"/>
                    </a:lnTo>
                    <a:lnTo>
                      <a:pt x="6" y="119"/>
                    </a:lnTo>
                    <a:lnTo>
                      <a:pt x="1" y="112"/>
                    </a:lnTo>
                    <a:lnTo>
                      <a:pt x="0" y="110"/>
                    </a:lnTo>
                    <a:lnTo>
                      <a:pt x="1" y="108"/>
                    </a:lnTo>
                    <a:lnTo>
                      <a:pt x="7" y="102"/>
                    </a:lnTo>
                    <a:lnTo>
                      <a:pt x="17" y="93"/>
                    </a:lnTo>
                    <a:lnTo>
                      <a:pt x="30" y="83"/>
                    </a:lnTo>
                    <a:lnTo>
                      <a:pt x="47" y="70"/>
                    </a:lnTo>
                    <a:lnTo>
                      <a:pt x="69" y="56"/>
                    </a:lnTo>
                    <a:lnTo>
                      <a:pt x="93" y="43"/>
                    </a:lnTo>
                    <a:lnTo>
                      <a:pt x="120" y="31"/>
                    </a:lnTo>
                    <a:lnTo>
                      <a:pt x="150" y="19"/>
                    </a:lnTo>
                    <a:lnTo>
                      <a:pt x="184" y="9"/>
                    </a:lnTo>
                    <a:lnTo>
                      <a:pt x="222" y="3"/>
                    </a:lnTo>
                    <a:lnTo>
                      <a:pt x="261"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4" name="Freeform 25">
                <a:extLst>
                  <a:ext uri="{FF2B5EF4-FFF2-40B4-BE49-F238E27FC236}">
                    <a16:creationId xmlns:a16="http://schemas.microsoft.com/office/drawing/2014/main" id="{3A63740F-91C6-D398-764A-0E65304DCE28}"/>
                  </a:ext>
                </a:extLst>
              </p:cNvPr>
              <p:cNvSpPr>
                <a:spLocks/>
              </p:cNvSpPr>
              <p:nvPr/>
            </p:nvSpPr>
            <p:spPr bwMode="auto">
              <a:xfrm>
                <a:off x="31" y="769"/>
                <a:ext cx="100" cy="50"/>
              </a:xfrm>
              <a:custGeom>
                <a:avLst/>
                <a:gdLst>
                  <a:gd name="T0" fmla="*/ 286 w 501"/>
                  <a:gd name="T1" fmla="*/ 0 h 246"/>
                  <a:gd name="T2" fmla="*/ 322 w 501"/>
                  <a:gd name="T3" fmla="*/ 1 h 246"/>
                  <a:gd name="T4" fmla="*/ 355 w 501"/>
                  <a:gd name="T5" fmla="*/ 6 h 246"/>
                  <a:gd name="T6" fmla="*/ 385 w 501"/>
                  <a:gd name="T7" fmla="*/ 15 h 246"/>
                  <a:gd name="T8" fmla="*/ 411 w 501"/>
                  <a:gd name="T9" fmla="*/ 25 h 246"/>
                  <a:gd name="T10" fmla="*/ 435 w 501"/>
                  <a:gd name="T11" fmla="*/ 36 h 246"/>
                  <a:gd name="T12" fmla="*/ 455 w 501"/>
                  <a:gd name="T13" fmla="*/ 48 h 246"/>
                  <a:gd name="T14" fmla="*/ 471 w 501"/>
                  <a:gd name="T15" fmla="*/ 60 h 246"/>
                  <a:gd name="T16" fmla="*/ 484 w 501"/>
                  <a:gd name="T17" fmla="*/ 70 h 246"/>
                  <a:gd name="T18" fmla="*/ 493 w 501"/>
                  <a:gd name="T19" fmla="*/ 79 h 246"/>
                  <a:gd name="T20" fmla="*/ 499 w 501"/>
                  <a:gd name="T21" fmla="*/ 85 h 246"/>
                  <a:gd name="T22" fmla="*/ 501 w 501"/>
                  <a:gd name="T23" fmla="*/ 87 h 246"/>
                  <a:gd name="T24" fmla="*/ 500 w 501"/>
                  <a:gd name="T25" fmla="*/ 89 h 246"/>
                  <a:gd name="T26" fmla="*/ 495 w 501"/>
                  <a:gd name="T27" fmla="*/ 96 h 246"/>
                  <a:gd name="T28" fmla="*/ 489 w 501"/>
                  <a:gd name="T29" fmla="*/ 105 h 246"/>
                  <a:gd name="T30" fmla="*/ 479 w 501"/>
                  <a:gd name="T31" fmla="*/ 117 h 246"/>
                  <a:gd name="T32" fmla="*/ 468 w 501"/>
                  <a:gd name="T33" fmla="*/ 132 h 246"/>
                  <a:gd name="T34" fmla="*/ 453 w 501"/>
                  <a:gd name="T35" fmla="*/ 148 h 246"/>
                  <a:gd name="T36" fmla="*/ 435 w 501"/>
                  <a:gd name="T37" fmla="*/ 164 h 246"/>
                  <a:gd name="T38" fmla="*/ 415 w 501"/>
                  <a:gd name="T39" fmla="*/ 181 h 246"/>
                  <a:gd name="T40" fmla="*/ 391 w 501"/>
                  <a:gd name="T41" fmla="*/ 197 h 246"/>
                  <a:gd name="T42" fmla="*/ 366 w 501"/>
                  <a:gd name="T43" fmla="*/ 212 h 246"/>
                  <a:gd name="T44" fmla="*/ 336 w 501"/>
                  <a:gd name="T45" fmla="*/ 225 h 246"/>
                  <a:gd name="T46" fmla="*/ 304 w 501"/>
                  <a:gd name="T47" fmla="*/ 235 h 246"/>
                  <a:gd name="T48" fmla="*/ 269 w 501"/>
                  <a:gd name="T49" fmla="*/ 243 h 246"/>
                  <a:gd name="T50" fmla="*/ 233 w 501"/>
                  <a:gd name="T51" fmla="*/ 246 h 246"/>
                  <a:gd name="T52" fmla="*/ 200 w 501"/>
                  <a:gd name="T53" fmla="*/ 244 h 246"/>
                  <a:gd name="T54" fmla="*/ 168 w 501"/>
                  <a:gd name="T55" fmla="*/ 238 h 246"/>
                  <a:gd name="T56" fmla="*/ 138 w 501"/>
                  <a:gd name="T57" fmla="*/ 230 h 246"/>
                  <a:gd name="T58" fmla="*/ 111 w 501"/>
                  <a:gd name="T59" fmla="*/ 219 h 246"/>
                  <a:gd name="T60" fmla="*/ 86 w 501"/>
                  <a:gd name="T61" fmla="*/ 207 h 246"/>
                  <a:gd name="T62" fmla="*/ 65 w 501"/>
                  <a:gd name="T63" fmla="*/ 195 h 246"/>
                  <a:gd name="T64" fmla="*/ 46 w 501"/>
                  <a:gd name="T65" fmla="*/ 182 h 246"/>
                  <a:gd name="T66" fmla="*/ 30 w 501"/>
                  <a:gd name="T67" fmla="*/ 170 h 246"/>
                  <a:gd name="T68" fmla="*/ 17 w 501"/>
                  <a:gd name="T69" fmla="*/ 160 h 246"/>
                  <a:gd name="T70" fmla="*/ 8 w 501"/>
                  <a:gd name="T71" fmla="*/ 150 h 246"/>
                  <a:gd name="T72" fmla="*/ 3 w 501"/>
                  <a:gd name="T73" fmla="*/ 145 h 246"/>
                  <a:gd name="T74" fmla="*/ 0 w 501"/>
                  <a:gd name="T75" fmla="*/ 143 h 246"/>
                  <a:gd name="T76" fmla="*/ 3 w 501"/>
                  <a:gd name="T77" fmla="*/ 140 h 246"/>
                  <a:gd name="T78" fmla="*/ 8 w 501"/>
                  <a:gd name="T79" fmla="*/ 134 h 246"/>
                  <a:gd name="T80" fmla="*/ 16 w 501"/>
                  <a:gd name="T81" fmla="*/ 125 h 246"/>
                  <a:gd name="T82" fmla="*/ 28 w 501"/>
                  <a:gd name="T83" fmla="*/ 112 h 246"/>
                  <a:gd name="T84" fmla="*/ 44 w 501"/>
                  <a:gd name="T85" fmla="*/ 98 h 246"/>
                  <a:gd name="T86" fmla="*/ 63 w 501"/>
                  <a:gd name="T87" fmla="*/ 82 h 246"/>
                  <a:gd name="T88" fmla="*/ 85 w 501"/>
                  <a:gd name="T89" fmla="*/ 66 h 246"/>
                  <a:gd name="T90" fmla="*/ 111 w 501"/>
                  <a:gd name="T91" fmla="*/ 50 h 246"/>
                  <a:gd name="T92" fmla="*/ 140 w 501"/>
                  <a:gd name="T93" fmla="*/ 35 h 246"/>
                  <a:gd name="T94" fmla="*/ 172 w 501"/>
                  <a:gd name="T95" fmla="*/ 21 h 246"/>
                  <a:gd name="T96" fmla="*/ 207 w 501"/>
                  <a:gd name="T97" fmla="*/ 11 h 246"/>
                  <a:gd name="T98" fmla="*/ 247 w 501"/>
                  <a:gd name="T99" fmla="*/ 3 h 246"/>
                  <a:gd name="T100" fmla="*/ 286 w 501"/>
                  <a:gd name="T10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1" h="246">
                    <a:moveTo>
                      <a:pt x="286" y="0"/>
                    </a:moveTo>
                    <a:lnTo>
                      <a:pt x="322" y="1"/>
                    </a:lnTo>
                    <a:lnTo>
                      <a:pt x="355" y="6"/>
                    </a:lnTo>
                    <a:lnTo>
                      <a:pt x="385" y="15"/>
                    </a:lnTo>
                    <a:lnTo>
                      <a:pt x="411" y="25"/>
                    </a:lnTo>
                    <a:lnTo>
                      <a:pt x="435" y="36"/>
                    </a:lnTo>
                    <a:lnTo>
                      <a:pt x="455" y="48"/>
                    </a:lnTo>
                    <a:lnTo>
                      <a:pt x="471" y="60"/>
                    </a:lnTo>
                    <a:lnTo>
                      <a:pt x="484" y="70"/>
                    </a:lnTo>
                    <a:lnTo>
                      <a:pt x="493" y="79"/>
                    </a:lnTo>
                    <a:lnTo>
                      <a:pt x="499" y="85"/>
                    </a:lnTo>
                    <a:lnTo>
                      <a:pt x="501" y="87"/>
                    </a:lnTo>
                    <a:lnTo>
                      <a:pt x="500" y="89"/>
                    </a:lnTo>
                    <a:lnTo>
                      <a:pt x="495" y="96"/>
                    </a:lnTo>
                    <a:lnTo>
                      <a:pt x="489" y="105"/>
                    </a:lnTo>
                    <a:lnTo>
                      <a:pt x="479" y="117"/>
                    </a:lnTo>
                    <a:lnTo>
                      <a:pt x="468" y="132"/>
                    </a:lnTo>
                    <a:lnTo>
                      <a:pt x="453" y="148"/>
                    </a:lnTo>
                    <a:lnTo>
                      <a:pt x="435" y="164"/>
                    </a:lnTo>
                    <a:lnTo>
                      <a:pt x="415" y="181"/>
                    </a:lnTo>
                    <a:lnTo>
                      <a:pt x="391" y="197"/>
                    </a:lnTo>
                    <a:lnTo>
                      <a:pt x="366" y="212"/>
                    </a:lnTo>
                    <a:lnTo>
                      <a:pt x="336" y="225"/>
                    </a:lnTo>
                    <a:lnTo>
                      <a:pt x="304" y="235"/>
                    </a:lnTo>
                    <a:lnTo>
                      <a:pt x="269" y="243"/>
                    </a:lnTo>
                    <a:lnTo>
                      <a:pt x="233" y="246"/>
                    </a:lnTo>
                    <a:lnTo>
                      <a:pt x="200" y="244"/>
                    </a:lnTo>
                    <a:lnTo>
                      <a:pt x="168" y="238"/>
                    </a:lnTo>
                    <a:lnTo>
                      <a:pt x="138" y="230"/>
                    </a:lnTo>
                    <a:lnTo>
                      <a:pt x="111" y="219"/>
                    </a:lnTo>
                    <a:lnTo>
                      <a:pt x="86" y="207"/>
                    </a:lnTo>
                    <a:lnTo>
                      <a:pt x="65" y="195"/>
                    </a:lnTo>
                    <a:lnTo>
                      <a:pt x="46" y="182"/>
                    </a:lnTo>
                    <a:lnTo>
                      <a:pt x="30" y="170"/>
                    </a:lnTo>
                    <a:lnTo>
                      <a:pt x="17" y="160"/>
                    </a:lnTo>
                    <a:lnTo>
                      <a:pt x="8" y="150"/>
                    </a:lnTo>
                    <a:lnTo>
                      <a:pt x="3" y="145"/>
                    </a:lnTo>
                    <a:lnTo>
                      <a:pt x="0" y="143"/>
                    </a:lnTo>
                    <a:lnTo>
                      <a:pt x="3" y="140"/>
                    </a:lnTo>
                    <a:lnTo>
                      <a:pt x="8" y="134"/>
                    </a:lnTo>
                    <a:lnTo>
                      <a:pt x="16" y="125"/>
                    </a:lnTo>
                    <a:lnTo>
                      <a:pt x="28" y="112"/>
                    </a:lnTo>
                    <a:lnTo>
                      <a:pt x="44" y="98"/>
                    </a:lnTo>
                    <a:lnTo>
                      <a:pt x="63" y="82"/>
                    </a:lnTo>
                    <a:lnTo>
                      <a:pt x="85" y="66"/>
                    </a:lnTo>
                    <a:lnTo>
                      <a:pt x="111" y="50"/>
                    </a:lnTo>
                    <a:lnTo>
                      <a:pt x="140" y="35"/>
                    </a:lnTo>
                    <a:lnTo>
                      <a:pt x="172" y="21"/>
                    </a:lnTo>
                    <a:lnTo>
                      <a:pt x="207" y="11"/>
                    </a:lnTo>
                    <a:lnTo>
                      <a:pt x="247" y="3"/>
                    </a:lnTo>
                    <a:lnTo>
                      <a:pt x="286"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5" name="Freeform 26">
                <a:extLst>
                  <a:ext uri="{FF2B5EF4-FFF2-40B4-BE49-F238E27FC236}">
                    <a16:creationId xmlns:a16="http://schemas.microsoft.com/office/drawing/2014/main" id="{CEEC1734-2D03-6783-D72D-99850B4AB6E3}"/>
                  </a:ext>
                </a:extLst>
              </p:cNvPr>
              <p:cNvSpPr>
                <a:spLocks/>
              </p:cNvSpPr>
              <p:nvPr/>
            </p:nvSpPr>
            <p:spPr bwMode="auto">
              <a:xfrm>
                <a:off x="-66" y="544"/>
                <a:ext cx="256" cy="248"/>
              </a:xfrm>
              <a:custGeom>
                <a:avLst/>
                <a:gdLst>
                  <a:gd name="T0" fmla="*/ 77 w 1284"/>
                  <a:gd name="T1" fmla="*/ 4 h 1243"/>
                  <a:gd name="T2" fmla="*/ 77 w 1284"/>
                  <a:gd name="T3" fmla="*/ 16 h 1243"/>
                  <a:gd name="T4" fmla="*/ 79 w 1284"/>
                  <a:gd name="T5" fmla="*/ 43 h 1243"/>
                  <a:gd name="T6" fmla="*/ 83 w 1284"/>
                  <a:gd name="T7" fmla="*/ 83 h 1243"/>
                  <a:gd name="T8" fmla="*/ 91 w 1284"/>
                  <a:gd name="T9" fmla="*/ 133 h 1243"/>
                  <a:gd name="T10" fmla="*/ 105 w 1284"/>
                  <a:gd name="T11" fmla="*/ 194 h 1243"/>
                  <a:gd name="T12" fmla="*/ 127 w 1284"/>
                  <a:gd name="T13" fmla="*/ 262 h 1243"/>
                  <a:gd name="T14" fmla="*/ 157 w 1284"/>
                  <a:gd name="T15" fmla="*/ 338 h 1243"/>
                  <a:gd name="T16" fmla="*/ 198 w 1284"/>
                  <a:gd name="T17" fmla="*/ 418 h 1243"/>
                  <a:gd name="T18" fmla="*/ 250 w 1284"/>
                  <a:gd name="T19" fmla="*/ 504 h 1243"/>
                  <a:gd name="T20" fmla="*/ 316 w 1284"/>
                  <a:gd name="T21" fmla="*/ 592 h 1243"/>
                  <a:gd name="T22" fmla="*/ 398 w 1284"/>
                  <a:gd name="T23" fmla="*/ 681 h 1243"/>
                  <a:gd name="T24" fmla="*/ 496 w 1284"/>
                  <a:gd name="T25" fmla="*/ 771 h 1243"/>
                  <a:gd name="T26" fmla="*/ 611 w 1284"/>
                  <a:gd name="T27" fmla="*/ 858 h 1243"/>
                  <a:gd name="T28" fmla="*/ 746 w 1284"/>
                  <a:gd name="T29" fmla="*/ 943 h 1243"/>
                  <a:gd name="T30" fmla="*/ 903 w 1284"/>
                  <a:gd name="T31" fmla="*/ 1024 h 1243"/>
                  <a:gd name="T32" fmla="*/ 1081 w 1284"/>
                  <a:gd name="T33" fmla="*/ 1099 h 1243"/>
                  <a:gd name="T34" fmla="*/ 1284 w 1284"/>
                  <a:gd name="T35" fmla="*/ 1167 h 1243"/>
                  <a:gd name="T36" fmla="*/ 1158 w 1284"/>
                  <a:gd name="T37" fmla="*/ 1210 h 1243"/>
                  <a:gd name="T38" fmla="*/ 967 w 1284"/>
                  <a:gd name="T39" fmla="*/ 1138 h 1243"/>
                  <a:gd name="T40" fmla="*/ 800 w 1284"/>
                  <a:gd name="T41" fmla="*/ 1060 h 1243"/>
                  <a:gd name="T42" fmla="*/ 652 w 1284"/>
                  <a:gd name="T43" fmla="*/ 976 h 1243"/>
                  <a:gd name="T44" fmla="*/ 523 w 1284"/>
                  <a:gd name="T45" fmla="*/ 888 h 1243"/>
                  <a:gd name="T46" fmla="*/ 413 w 1284"/>
                  <a:gd name="T47" fmla="*/ 798 h 1243"/>
                  <a:gd name="T48" fmla="*/ 320 w 1284"/>
                  <a:gd name="T49" fmla="*/ 707 h 1243"/>
                  <a:gd name="T50" fmla="*/ 242 w 1284"/>
                  <a:gd name="T51" fmla="*/ 615 h 1243"/>
                  <a:gd name="T52" fmla="*/ 177 w 1284"/>
                  <a:gd name="T53" fmla="*/ 525 h 1243"/>
                  <a:gd name="T54" fmla="*/ 125 w 1284"/>
                  <a:gd name="T55" fmla="*/ 438 h 1243"/>
                  <a:gd name="T56" fmla="*/ 85 w 1284"/>
                  <a:gd name="T57" fmla="*/ 355 h 1243"/>
                  <a:gd name="T58" fmla="*/ 54 w 1284"/>
                  <a:gd name="T59" fmla="*/ 277 h 1243"/>
                  <a:gd name="T60" fmla="*/ 32 w 1284"/>
                  <a:gd name="T61" fmla="*/ 207 h 1243"/>
                  <a:gd name="T62" fmla="*/ 17 w 1284"/>
                  <a:gd name="T63" fmla="*/ 144 h 1243"/>
                  <a:gd name="T64" fmla="*/ 7 w 1284"/>
                  <a:gd name="T65" fmla="*/ 91 h 1243"/>
                  <a:gd name="T66" fmla="*/ 2 w 1284"/>
                  <a:gd name="T67" fmla="*/ 49 h 1243"/>
                  <a:gd name="T68" fmla="*/ 0 w 1284"/>
                  <a:gd name="T69" fmla="*/ 20 h 1243"/>
                  <a:gd name="T70" fmla="*/ 0 w 1284"/>
                  <a:gd name="T71" fmla="*/ 3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4" h="1243">
                    <a:moveTo>
                      <a:pt x="0" y="0"/>
                    </a:moveTo>
                    <a:lnTo>
                      <a:pt x="77" y="4"/>
                    </a:lnTo>
                    <a:lnTo>
                      <a:pt x="77" y="8"/>
                    </a:lnTo>
                    <a:lnTo>
                      <a:pt x="77" y="16"/>
                    </a:lnTo>
                    <a:lnTo>
                      <a:pt x="78" y="28"/>
                    </a:lnTo>
                    <a:lnTo>
                      <a:pt x="79" y="43"/>
                    </a:lnTo>
                    <a:lnTo>
                      <a:pt x="81" y="62"/>
                    </a:lnTo>
                    <a:lnTo>
                      <a:pt x="83" y="83"/>
                    </a:lnTo>
                    <a:lnTo>
                      <a:pt x="87" y="107"/>
                    </a:lnTo>
                    <a:lnTo>
                      <a:pt x="91" y="133"/>
                    </a:lnTo>
                    <a:lnTo>
                      <a:pt x="98" y="162"/>
                    </a:lnTo>
                    <a:lnTo>
                      <a:pt x="105" y="194"/>
                    </a:lnTo>
                    <a:lnTo>
                      <a:pt x="116" y="227"/>
                    </a:lnTo>
                    <a:lnTo>
                      <a:pt x="127" y="262"/>
                    </a:lnTo>
                    <a:lnTo>
                      <a:pt x="141" y="299"/>
                    </a:lnTo>
                    <a:lnTo>
                      <a:pt x="157" y="338"/>
                    </a:lnTo>
                    <a:lnTo>
                      <a:pt x="176" y="377"/>
                    </a:lnTo>
                    <a:lnTo>
                      <a:pt x="198" y="418"/>
                    </a:lnTo>
                    <a:lnTo>
                      <a:pt x="223" y="461"/>
                    </a:lnTo>
                    <a:lnTo>
                      <a:pt x="250" y="504"/>
                    </a:lnTo>
                    <a:lnTo>
                      <a:pt x="282" y="547"/>
                    </a:lnTo>
                    <a:lnTo>
                      <a:pt x="316" y="592"/>
                    </a:lnTo>
                    <a:lnTo>
                      <a:pt x="356" y="637"/>
                    </a:lnTo>
                    <a:lnTo>
                      <a:pt x="398" y="681"/>
                    </a:lnTo>
                    <a:lnTo>
                      <a:pt x="445" y="726"/>
                    </a:lnTo>
                    <a:lnTo>
                      <a:pt x="496" y="771"/>
                    </a:lnTo>
                    <a:lnTo>
                      <a:pt x="551" y="814"/>
                    </a:lnTo>
                    <a:lnTo>
                      <a:pt x="611" y="858"/>
                    </a:lnTo>
                    <a:lnTo>
                      <a:pt x="676" y="900"/>
                    </a:lnTo>
                    <a:lnTo>
                      <a:pt x="746" y="943"/>
                    </a:lnTo>
                    <a:lnTo>
                      <a:pt x="822" y="984"/>
                    </a:lnTo>
                    <a:lnTo>
                      <a:pt x="903" y="1024"/>
                    </a:lnTo>
                    <a:lnTo>
                      <a:pt x="989" y="1062"/>
                    </a:lnTo>
                    <a:lnTo>
                      <a:pt x="1081" y="1099"/>
                    </a:lnTo>
                    <a:lnTo>
                      <a:pt x="1179" y="1134"/>
                    </a:lnTo>
                    <a:lnTo>
                      <a:pt x="1284" y="1167"/>
                    </a:lnTo>
                    <a:lnTo>
                      <a:pt x="1262" y="1243"/>
                    </a:lnTo>
                    <a:lnTo>
                      <a:pt x="1158" y="1210"/>
                    </a:lnTo>
                    <a:lnTo>
                      <a:pt x="1060" y="1175"/>
                    </a:lnTo>
                    <a:lnTo>
                      <a:pt x="967" y="1138"/>
                    </a:lnTo>
                    <a:lnTo>
                      <a:pt x="880" y="1099"/>
                    </a:lnTo>
                    <a:lnTo>
                      <a:pt x="800" y="1060"/>
                    </a:lnTo>
                    <a:lnTo>
                      <a:pt x="723" y="1018"/>
                    </a:lnTo>
                    <a:lnTo>
                      <a:pt x="652" y="976"/>
                    </a:lnTo>
                    <a:lnTo>
                      <a:pt x="585" y="932"/>
                    </a:lnTo>
                    <a:lnTo>
                      <a:pt x="523" y="888"/>
                    </a:lnTo>
                    <a:lnTo>
                      <a:pt x="466" y="843"/>
                    </a:lnTo>
                    <a:lnTo>
                      <a:pt x="413" y="798"/>
                    </a:lnTo>
                    <a:lnTo>
                      <a:pt x="364" y="753"/>
                    </a:lnTo>
                    <a:lnTo>
                      <a:pt x="320" y="707"/>
                    </a:lnTo>
                    <a:lnTo>
                      <a:pt x="279" y="661"/>
                    </a:lnTo>
                    <a:lnTo>
                      <a:pt x="242" y="615"/>
                    </a:lnTo>
                    <a:lnTo>
                      <a:pt x="208" y="570"/>
                    </a:lnTo>
                    <a:lnTo>
                      <a:pt x="177" y="525"/>
                    </a:lnTo>
                    <a:lnTo>
                      <a:pt x="150" y="481"/>
                    </a:lnTo>
                    <a:lnTo>
                      <a:pt x="125" y="438"/>
                    </a:lnTo>
                    <a:lnTo>
                      <a:pt x="104" y="396"/>
                    </a:lnTo>
                    <a:lnTo>
                      <a:pt x="85" y="355"/>
                    </a:lnTo>
                    <a:lnTo>
                      <a:pt x="68" y="315"/>
                    </a:lnTo>
                    <a:lnTo>
                      <a:pt x="54" y="277"/>
                    </a:lnTo>
                    <a:lnTo>
                      <a:pt x="41" y="241"/>
                    </a:lnTo>
                    <a:lnTo>
                      <a:pt x="32" y="207"/>
                    </a:lnTo>
                    <a:lnTo>
                      <a:pt x="23" y="174"/>
                    </a:lnTo>
                    <a:lnTo>
                      <a:pt x="17" y="144"/>
                    </a:lnTo>
                    <a:lnTo>
                      <a:pt x="10" y="116"/>
                    </a:lnTo>
                    <a:lnTo>
                      <a:pt x="7" y="91"/>
                    </a:lnTo>
                    <a:lnTo>
                      <a:pt x="4" y="69"/>
                    </a:lnTo>
                    <a:lnTo>
                      <a:pt x="2" y="49"/>
                    </a:lnTo>
                    <a:lnTo>
                      <a:pt x="1" y="32"/>
                    </a:lnTo>
                    <a:lnTo>
                      <a:pt x="0" y="20"/>
                    </a:lnTo>
                    <a:lnTo>
                      <a:pt x="0" y="9"/>
                    </a:lnTo>
                    <a:lnTo>
                      <a:pt x="0" y="3"/>
                    </a:lnTo>
                    <a:lnTo>
                      <a:pt x="0"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6" name="Freeform 27">
                <a:extLst>
                  <a:ext uri="{FF2B5EF4-FFF2-40B4-BE49-F238E27FC236}">
                    <a16:creationId xmlns:a16="http://schemas.microsoft.com/office/drawing/2014/main" id="{5BD69F88-C07F-B5A2-0769-EDA9B47F50EB}"/>
                  </a:ext>
                </a:extLst>
              </p:cNvPr>
              <p:cNvSpPr>
                <a:spLocks/>
              </p:cNvSpPr>
              <p:nvPr/>
            </p:nvSpPr>
            <p:spPr bwMode="auto">
              <a:xfrm>
                <a:off x="483" y="524"/>
                <a:ext cx="69" cy="75"/>
              </a:xfrm>
              <a:custGeom>
                <a:avLst/>
                <a:gdLst>
                  <a:gd name="T0" fmla="*/ 340 w 346"/>
                  <a:gd name="T1" fmla="*/ 0 h 376"/>
                  <a:gd name="T2" fmla="*/ 342 w 346"/>
                  <a:gd name="T3" fmla="*/ 4 h 376"/>
                  <a:gd name="T4" fmla="*/ 343 w 346"/>
                  <a:gd name="T5" fmla="*/ 13 h 376"/>
                  <a:gd name="T6" fmla="*/ 345 w 346"/>
                  <a:gd name="T7" fmla="*/ 27 h 376"/>
                  <a:gd name="T8" fmla="*/ 346 w 346"/>
                  <a:gd name="T9" fmla="*/ 46 h 376"/>
                  <a:gd name="T10" fmla="*/ 346 w 346"/>
                  <a:gd name="T11" fmla="*/ 70 h 376"/>
                  <a:gd name="T12" fmla="*/ 345 w 346"/>
                  <a:gd name="T13" fmla="*/ 95 h 376"/>
                  <a:gd name="T14" fmla="*/ 340 w 346"/>
                  <a:gd name="T15" fmla="*/ 124 h 376"/>
                  <a:gd name="T16" fmla="*/ 334 w 346"/>
                  <a:gd name="T17" fmla="*/ 154 h 376"/>
                  <a:gd name="T18" fmla="*/ 323 w 346"/>
                  <a:gd name="T19" fmla="*/ 186 h 376"/>
                  <a:gd name="T20" fmla="*/ 310 w 346"/>
                  <a:gd name="T21" fmla="*/ 216 h 376"/>
                  <a:gd name="T22" fmla="*/ 291 w 346"/>
                  <a:gd name="T23" fmla="*/ 247 h 376"/>
                  <a:gd name="T24" fmla="*/ 265 w 346"/>
                  <a:gd name="T25" fmla="*/ 277 h 376"/>
                  <a:gd name="T26" fmla="*/ 237 w 346"/>
                  <a:gd name="T27" fmla="*/ 304 h 376"/>
                  <a:gd name="T28" fmla="*/ 208 w 346"/>
                  <a:gd name="T29" fmla="*/ 325 h 376"/>
                  <a:gd name="T30" fmla="*/ 178 w 346"/>
                  <a:gd name="T31" fmla="*/ 342 h 376"/>
                  <a:gd name="T32" fmla="*/ 148 w 346"/>
                  <a:gd name="T33" fmla="*/ 355 h 376"/>
                  <a:gd name="T34" fmla="*/ 120 w 346"/>
                  <a:gd name="T35" fmla="*/ 363 h 376"/>
                  <a:gd name="T36" fmla="*/ 93 w 346"/>
                  <a:gd name="T37" fmla="*/ 370 h 376"/>
                  <a:gd name="T38" fmla="*/ 69 w 346"/>
                  <a:gd name="T39" fmla="*/ 374 h 376"/>
                  <a:gd name="T40" fmla="*/ 47 w 346"/>
                  <a:gd name="T41" fmla="*/ 376 h 376"/>
                  <a:gd name="T42" fmla="*/ 29 w 346"/>
                  <a:gd name="T43" fmla="*/ 376 h 376"/>
                  <a:gd name="T44" fmla="*/ 15 w 346"/>
                  <a:gd name="T45" fmla="*/ 376 h 376"/>
                  <a:gd name="T46" fmla="*/ 7 w 346"/>
                  <a:gd name="T47" fmla="*/ 376 h 376"/>
                  <a:gd name="T48" fmla="*/ 4 w 346"/>
                  <a:gd name="T49" fmla="*/ 376 h 376"/>
                  <a:gd name="T50" fmla="*/ 3 w 346"/>
                  <a:gd name="T51" fmla="*/ 373 h 376"/>
                  <a:gd name="T52" fmla="*/ 2 w 346"/>
                  <a:gd name="T53" fmla="*/ 363 h 376"/>
                  <a:gd name="T54" fmla="*/ 0 w 346"/>
                  <a:gd name="T55" fmla="*/ 348 h 376"/>
                  <a:gd name="T56" fmla="*/ 0 w 346"/>
                  <a:gd name="T57" fmla="*/ 329 h 376"/>
                  <a:gd name="T58" fmla="*/ 0 w 346"/>
                  <a:gd name="T59" fmla="*/ 306 h 376"/>
                  <a:gd name="T60" fmla="*/ 3 w 346"/>
                  <a:gd name="T61" fmla="*/ 279 h 376"/>
                  <a:gd name="T62" fmla="*/ 9 w 346"/>
                  <a:gd name="T63" fmla="*/ 249 h 376"/>
                  <a:gd name="T64" fmla="*/ 20 w 346"/>
                  <a:gd name="T65" fmla="*/ 219 h 376"/>
                  <a:gd name="T66" fmla="*/ 36 w 346"/>
                  <a:gd name="T67" fmla="*/ 186 h 376"/>
                  <a:gd name="T68" fmla="*/ 56 w 346"/>
                  <a:gd name="T69" fmla="*/ 153 h 376"/>
                  <a:gd name="T70" fmla="*/ 83 w 346"/>
                  <a:gd name="T71" fmla="*/ 120 h 376"/>
                  <a:gd name="T72" fmla="*/ 115 w 346"/>
                  <a:gd name="T73" fmla="*/ 90 h 376"/>
                  <a:gd name="T74" fmla="*/ 148 w 346"/>
                  <a:gd name="T75" fmla="*/ 66 h 376"/>
                  <a:gd name="T76" fmla="*/ 180 w 346"/>
                  <a:gd name="T77" fmla="*/ 47 h 376"/>
                  <a:gd name="T78" fmla="*/ 211 w 346"/>
                  <a:gd name="T79" fmla="*/ 31 h 376"/>
                  <a:gd name="T80" fmla="*/ 241 w 346"/>
                  <a:gd name="T81" fmla="*/ 21 h 376"/>
                  <a:gd name="T82" fmla="*/ 268 w 346"/>
                  <a:gd name="T83" fmla="*/ 12 h 376"/>
                  <a:gd name="T84" fmla="*/ 293 w 346"/>
                  <a:gd name="T85" fmla="*/ 7 h 376"/>
                  <a:gd name="T86" fmla="*/ 313 w 346"/>
                  <a:gd name="T87" fmla="*/ 4 h 376"/>
                  <a:gd name="T88" fmla="*/ 328 w 346"/>
                  <a:gd name="T89" fmla="*/ 2 h 376"/>
                  <a:gd name="T90" fmla="*/ 337 w 346"/>
                  <a:gd name="T91" fmla="*/ 0 h 376"/>
                  <a:gd name="T92" fmla="*/ 340 w 346"/>
                  <a:gd name="T9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 h="376">
                    <a:moveTo>
                      <a:pt x="340" y="0"/>
                    </a:moveTo>
                    <a:lnTo>
                      <a:pt x="342" y="4"/>
                    </a:lnTo>
                    <a:lnTo>
                      <a:pt x="343" y="13"/>
                    </a:lnTo>
                    <a:lnTo>
                      <a:pt x="345" y="27"/>
                    </a:lnTo>
                    <a:lnTo>
                      <a:pt x="346" y="46"/>
                    </a:lnTo>
                    <a:lnTo>
                      <a:pt x="346" y="70"/>
                    </a:lnTo>
                    <a:lnTo>
                      <a:pt x="345" y="95"/>
                    </a:lnTo>
                    <a:lnTo>
                      <a:pt x="340" y="124"/>
                    </a:lnTo>
                    <a:lnTo>
                      <a:pt x="334" y="154"/>
                    </a:lnTo>
                    <a:lnTo>
                      <a:pt x="323" y="186"/>
                    </a:lnTo>
                    <a:lnTo>
                      <a:pt x="310" y="216"/>
                    </a:lnTo>
                    <a:lnTo>
                      <a:pt x="291" y="247"/>
                    </a:lnTo>
                    <a:lnTo>
                      <a:pt x="265" y="277"/>
                    </a:lnTo>
                    <a:lnTo>
                      <a:pt x="237" y="304"/>
                    </a:lnTo>
                    <a:lnTo>
                      <a:pt x="208" y="325"/>
                    </a:lnTo>
                    <a:lnTo>
                      <a:pt x="178" y="342"/>
                    </a:lnTo>
                    <a:lnTo>
                      <a:pt x="148" y="355"/>
                    </a:lnTo>
                    <a:lnTo>
                      <a:pt x="120" y="363"/>
                    </a:lnTo>
                    <a:lnTo>
                      <a:pt x="93" y="370"/>
                    </a:lnTo>
                    <a:lnTo>
                      <a:pt x="69" y="374"/>
                    </a:lnTo>
                    <a:lnTo>
                      <a:pt x="47" y="376"/>
                    </a:lnTo>
                    <a:lnTo>
                      <a:pt x="29" y="376"/>
                    </a:lnTo>
                    <a:lnTo>
                      <a:pt x="15" y="376"/>
                    </a:lnTo>
                    <a:lnTo>
                      <a:pt x="7" y="376"/>
                    </a:lnTo>
                    <a:lnTo>
                      <a:pt x="4" y="376"/>
                    </a:lnTo>
                    <a:lnTo>
                      <a:pt x="3" y="373"/>
                    </a:lnTo>
                    <a:lnTo>
                      <a:pt x="2" y="363"/>
                    </a:lnTo>
                    <a:lnTo>
                      <a:pt x="0" y="348"/>
                    </a:lnTo>
                    <a:lnTo>
                      <a:pt x="0" y="329"/>
                    </a:lnTo>
                    <a:lnTo>
                      <a:pt x="0" y="306"/>
                    </a:lnTo>
                    <a:lnTo>
                      <a:pt x="3" y="279"/>
                    </a:lnTo>
                    <a:lnTo>
                      <a:pt x="9" y="249"/>
                    </a:lnTo>
                    <a:lnTo>
                      <a:pt x="20" y="219"/>
                    </a:lnTo>
                    <a:lnTo>
                      <a:pt x="36" y="186"/>
                    </a:lnTo>
                    <a:lnTo>
                      <a:pt x="56" y="153"/>
                    </a:lnTo>
                    <a:lnTo>
                      <a:pt x="83" y="120"/>
                    </a:lnTo>
                    <a:lnTo>
                      <a:pt x="115" y="90"/>
                    </a:lnTo>
                    <a:lnTo>
                      <a:pt x="148" y="66"/>
                    </a:lnTo>
                    <a:lnTo>
                      <a:pt x="180" y="47"/>
                    </a:lnTo>
                    <a:lnTo>
                      <a:pt x="211" y="31"/>
                    </a:lnTo>
                    <a:lnTo>
                      <a:pt x="241" y="21"/>
                    </a:lnTo>
                    <a:lnTo>
                      <a:pt x="268" y="12"/>
                    </a:lnTo>
                    <a:lnTo>
                      <a:pt x="293" y="7"/>
                    </a:lnTo>
                    <a:lnTo>
                      <a:pt x="313" y="4"/>
                    </a:lnTo>
                    <a:lnTo>
                      <a:pt x="328" y="2"/>
                    </a:lnTo>
                    <a:lnTo>
                      <a:pt x="337" y="0"/>
                    </a:lnTo>
                    <a:lnTo>
                      <a:pt x="340"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7" name="Freeform 28">
                <a:extLst>
                  <a:ext uri="{FF2B5EF4-FFF2-40B4-BE49-F238E27FC236}">
                    <a16:creationId xmlns:a16="http://schemas.microsoft.com/office/drawing/2014/main" id="{C0ED914B-E8F9-89DD-FE02-DE9FB029C65E}"/>
                  </a:ext>
                </a:extLst>
              </p:cNvPr>
              <p:cNvSpPr>
                <a:spLocks/>
              </p:cNvSpPr>
              <p:nvPr/>
            </p:nvSpPr>
            <p:spPr bwMode="auto">
              <a:xfrm>
                <a:off x="402" y="494"/>
                <a:ext cx="49" cy="100"/>
              </a:xfrm>
              <a:custGeom>
                <a:avLst/>
                <a:gdLst>
                  <a:gd name="T0" fmla="*/ 100 w 245"/>
                  <a:gd name="T1" fmla="*/ 0 h 500"/>
                  <a:gd name="T2" fmla="*/ 102 w 245"/>
                  <a:gd name="T3" fmla="*/ 3 h 500"/>
                  <a:gd name="T4" fmla="*/ 108 w 245"/>
                  <a:gd name="T5" fmla="*/ 7 h 500"/>
                  <a:gd name="T6" fmla="*/ 118 w 245"/>
                  <a:gd name="T7" fmla="*/ 15 h 500"/>
                  <a:gd name="T8" fmla="*/ 130 w 245"/>
                  <a:gd name="T9" fmla="*/ 28 h 500"/>
                  <a:gd name="T10" fmla="*/ 145 w 245"/>
                  <a:gd name="T11" fmla="*/ 43 h 500"/>
                  <a:gd name="T12" fmla="*/ 161 w 245"/>
                  <a:gd name="T13" fmla="*/ 62 h 500"/>
                  <a:gd name="T14" fmla="*/ 177 w 245"/>
                  <a:gd name="T15" fmla="*/ 85 h 500"/>
                  <a:gd name="T16" fmla="*/ 193 w 245"/>
                  <a:gd name="T17" fmla="*/ 110 h 500"/>
                  <a:gd name="T18" fmla="*/ 208 w 245"/>
                  <a:gd name="T19" fmla="*/ 139 h 500"/>
                  <a:gd name="T20" fmla="*/ 222 w 245"/>
                  <a:gd name="T21" fmla="*/ 172 h 500"/>
                  <a:gd name="T22" fmla="*/ 233 w 245"/>
                  <a:gd name="T23" fmla="*/ 207 h 500"/>
                  <a:gd name="T24" fmla="*/ 241 w 245"/>
                  <a:gd name="T25" fmla="*/ 246 h 500"/>
                  <a:gd name="T26" fmla="*/ 245 w 245"/>
                  <a:gd name="T27" fmla="*/ 286 h 500"/>
                  <a:gd name="T28" fmla="*/ 244 w 245"/>
                  <a:gd name="T29" fmla="*/ 322 h 500"/>
                  <a:gd name="T30" fmla="*/ 239 w 245"/>
                  <a:gd name="T31" fmla="*/ 355 h 500"/>
                  <a:gd name="T32" fmla="*/ 231 w 245"/>
                  <a:gd name="T33" fmla="*/ 384 h 500"/>
                  <a:gd name="T34" fmla="*/ 221 w 245"/>
                  <a:gd name="T35" fmla="*/ 411 h 500"/>
                  <a:gd name="T36" fmla="*/ 210 w 245"/>
                  <a:gd name="T37" fmla="*/ 434 h 500"/>
                  <a:gd name="T38" fmla="*/ 197 w 245"/>
                  <a:gd name="T39" fmla="*/ 455 h 500"/>
                  <a:gd name="T40" fmla="*/ 187 w 245"/>
                  <a:gd name="T41" fmla="*/ 471 h 500"/>
                  <a:gd name="T42" fmla="*/ 176 w 245"/>
                  <a:gd name="T43" fmla="*/ 483 h 500"/>
                  <a:gd name="T44" fmla="*/ 168 w 245"/>
                  <a:gd name="T45" fmla="*/ 493 h 500"/>
                  <a:gd name="T46" fmla="*/ 161 w 245"/>
                  <a:gd name="T47" fmla="*/ 499 h 500"/>
                  <a:gd name="T48" fmla="*/ 159 w 245"/>
                  <a:gd name="T49" fmla="*/ 500 h 500"/>
                  <a:gd name="T50" fmla="*/ 157 w 245"/>
                  <a:gd name="T51" fmla="*/ 499 h 500"/>
                  <a:gd name="T52" fmla="*/ 151 w 245"/>
                  <a:gd name="T53" fmla="*/ 496 h 500"/>
                  <a:gd name="T54" fmla="*/ 141 w 245"/>
                  <a:gd name="T55" fmla="*/ 489 h 500"/>
                  <a:gd name="T56" fmla="*/ 129 w 245"/>
                  <a:gd name="T57" fmla="*/ 480 h 500"/>
                  <a:gd name="T58" fmla="*/ 114 w 245"/>
                  <a:gd name="T59" fmla="*/ 467 h 500"/>
                  <a:gd name="T60" fmla="*/ 98 w 245"/>
                  <a:gd name="T61" fmla="*/ 454 h 500"/>
                  <a:gd name="T62" fmla="*/ 82 w 245"/>
                  <a:gd name="T63" fmla="*/ 436 h 500"/>
                  <a:gd name="T64" fmla="*/ 65 w 245"/>
                  <a:gd name="T65" fmla="*/ 415 h 500"/>
                  <a:gd name="T66" fmla="*/ 49 w 245"/>
                  <a:gd name="T67" fmla="*/ 392 h 500"/>
                  <a:gd name="T68" fmla="*/ 34 w 245"/>
                  <a:gd name="T69" fmla="*/ 366 h 500"/>
                  <a:gd name="T70" fmla="*/ 21 w 245"/>
                  <a:gd name="T71" fmla="*/ 337 h 500"/>
                  <a:gd name="T72" fmla="*/ 10 w 245"/>
                  <a:gd name="T73" fmla="*/ 305 h 500"/>
                  <a:gd name="T74" fmla="*/ 3 w 245"/>
                  <a:gd name="T75" fmla="*/ 270 h 500"/>
                  <a:gd name="T76" fmla="*/ 0 w 245"/>
                  <a:gd name="T77" fmla="*/ 234 h 500"/>
                  <a:gd name="T78" fmla="*/ 1 w 245"/>
                  <a:gd name="T79" fmla="*/ 200 h 500"/>
                  <a:gd name="T80" fmla="*/ 6 w 245"/>
                  <a:gd name="T81" fmla="*/ 169 h 500"/>
                  <a:gd name="T82" fmla="*/ 14 w 245"/>
                  <a:gd name="T83" fmla="*/ 139 h 500"/>
                  <a:gd name="T84" fmla="*/ 24 w 245"/>
                  <a:gd name="T85" fmla="*/ 112 h 500"/>
                  <a:gd name="T86" fmla="*/ 36 w 245"/>
                  <a:gd name="T87" fmla="*/ 87 h 500"/>
                  <a:gd name="T88" fmla="*/ 49 w 245"/>
                  <a:gd name="T89" fmla="*/ 65 h 500"/>
                  <a:gd name="T90" fmla="*/ 61 w 245"/>
                  <a:gd name="T91" fmla="*/ 46 h 500"/>
                  <a:gd name="T92" fmla="*/ 73 w 245"/>
                  <a:gd name="T93" fmla="*/ 30 h 500"/>
                  <a:gd name="T94" fmla="*/ 84 w 245"/>
                  <a:gd name="T95" fmla="*/ 17 h 500"/>
                  <a:gd name="T96" fmla="*/ 92 w 245"/>
                  <a:gd name="T97" fmla="*/ 8 h 500"/>
                  <a:gd name="T98" fmla="*/ 97 w 245"/>
                  <a:gd name="T99" fmla="*/ 3 h 500"/>
                  <a:gd name="T100" fmla="*/ 100 w 245"/>
                  <a:gd name="T10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5" h="500">
                    <a:moveTo>
                      <a:pt x="100" y="0"/>
                    </a:moveTo>
                    <a:lnTo>
                      <a:pt x="102" y="3"/>
                    </a:lnTo>
                    <a:lnTo>
                      <a:pt x="108" y="7"/>
                    </a:lnTo>
                    <a:lnTo>
                      <a:pt x="118" y="15"/>
                    </a:lnTo>
                    <a:lnTo>
                      <a:pt x="130" y="28"/>
                    </a:lnTo>
                    <a:lnTo>
                      <a:pt x="145" y="43"/>
                    </a:lnTo>
                    <a:lnTo>
                      <a:pt x="161" y="62"/>
                    </a:lnTo>
                    <a:lnTo>
                      <a:pt x="177" y="85"/>
                    </a:lnTo>
                    <a:lnTo>
                      <a:pt x="193" y="110"/>
                    </a:lnTo>
                    <a:lnTo>
                      <a:pt x="208" y="139"/>
                    </a:lnTo>
                    <a:lnTo>
                      <a:pt x="222" y="172"/>
                    </a:lnTo>
                    <a:lnTo>
                      <a:pt x="233" y="207"/>
                    </a:lnTo>
                    <a:lnTo>
                      <a:pt x="241" y="246"/>
                    </a:lnTo>
                    <a:lnTo>
                      <a:pt x="245" y="286"/>
                    </a:lnTo>
                    <a:lnTo>
                      <a:pt x="244" y="322"/>
                    </a:lnTo>
                    <a:lnTo>
                      <a:pt x="239" y="355"/>
                    </a:lnTo>
                    <a:lnTo>
                      <a:pt x="231" y="384"/>
                    </a:lnTo>
                    <a:lnTo>
                      <a:pt x="221" y="411"/>
                    </a:lnTo>
                    <a:lnTo>
                      <a:pt x="210" y="434"/>
                    </a:lnTo>
                    <a:lnTo>
                      <a:pt x="197" y="455"/>
                    </a:lnTo>
                    <a:lnTo>
                      <a:pt x="187" y="471"/>
                    </a:lnTo>
                    <a:lnTo>
                      <a:pt x="176" y="483"/>
                    </a:lnTo>
                    <a:lnTo>
                      <a:pt x="168" y="493"/>
                    </a:lnTo>
                    <a:lnTo>
                      <a:pt x="161" y="499"/>
                    </a:lnTo>
                    <a:lnTo>
                      <a:pt x="159" y="500"/>
                    </a:lnTo>
                    <a:lnTo>
                      <a:pt x="157" y="499"/>
                    </a:lnTo>
                    <a:lnTo>
                      <a:pt x="151" y="496"/>
                    </a:lnTo>
                    <a:lnTo>
                      <a:pt x="141" y="489"/>
                    </a:lnTo>
                    <a:lnTo>
                      <a:pt x="129" y="480"/>
                    </a:lnTo>
                    <a:lnTo>
                      <a:pt x="114" y="467"/>
                    </a:lnTo>
                    <a:lnTo>
                      <a:pt x="98" y="454"/>
                    </a:lnTo>
                    <a:lnTo>
                      <a:pt x="82" y="436"/>
                    </a:lnTo>
                    <a:lnTo>
                      <a:pt x="65" y="415"/>
                    </a:lnTo>
                    <a:lnTo>
                      <a:pt x="49" y="392"/>
                    </a:lnTo>
                    <a:lnTo>
                      <a:pt x="34" y="366"/>
                    </a:lnTo>
                    <a:lnTo>
                      <a:pt x="21" y="337"/>
                    </a:lnTo>
                    <a:lnTo>
                      <a:pt x="10" y="305"/>
                    </a:lnTo>
                    <a:lnTo>
                      <a:pt x="3" y="270"/>
                    </a:lnTo>
                    <a:lnTo>
                      <a:pt x="0" y="234"/>
                    </a:lnTo>
                    <a:lnTo>
                      <a:pt x="1" y="200"/>
                    </a:lnTo>
                    <a:lnTo>
                      <a:pt x="6" y="169"/>
                    </a:lnTo>
                    <a:lnTo>
                      <a:pt x="14" y="139"/>
                    </a:lnTo>
                    <a:lnTo>
                      <a:pt x="24" y="112"/>
                    </a:lnTo>
                    <a:lnTo>
                      <a:pt x="36" y="87"/>
                    </a:lnTo>
                    <a:lnTo>
                      <a:pt x="49" y="65"/>
                    </a:lnTo>
                    <a:lnTo>
                      <a:pt x="61" y="46"/>
                    </a:lnTo>
                    <a:lnTo>
                      <a:pt x="73" y="30"/>
                    </a:lnTo>
                    <a:lnTo>
                      <a:pt x="84" y="17"/>
                    </a:lnTo>
                    <a:lnTo>
                      <a:pt x="92" y="8"/>
                    </a:lnTo>
                    <a:lnTo>
                      <a:pt x="97" y="3"/>
                    </a:lnTo>
                    <a:lnTo>
                      <a:pt x="100"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8" name="Freeform 29">
                <a:extLst>
                  <a:ext uri="{FF2B5EF4-FFF2-40B4-BE49-F238E27FC236}">
                    <a16:creationId xmlns:a16="http://schemas.microsoft.com/office/drawing/2014/main" id="{80604DBF-7F49-106B-B872-082D7A0297AA}"/>
                  </a:ext>
                </a:extLst>
              </p:cNvPr>
              <p:cNvSpPr>
                <a:spLocks/>
              </p:cNvSpPr>
              <p:nvPr/>
            </p:nvSpPr>
            <p:spPr bwMode="auto">
              <a:xfrm>
                <a:off x="369" y="573"/>
                <a:ext cx="48" cy="101"/>
              </a:xfrm>
              <a:custGeom>
                <a:avLst/>
                <a:gdLst>
                  <a:gd name="T0" fmla="*/ 132 w 240"/>
                  <a:gd name="T1" fmla="*/ 0 h 504"/>
                  <a:gd name="T2" fmla="*/ 134 w 240"/>
                  <a:gd name="T3" fmla="*/ 2 h 504"/>
                  <a:gd name="T4" fmla="*/ 139 w 240"/>
                  <a:gd name="T5" fmla="*/ 8 h 504"/>
                  <a:gd name="T6" fmla="*/ 148 w 240"/>
                  <a:gd name="T7" fmla="*/ 17 h 504"/>
                  <a:gd name="T8" fmla="*/ 158 w 240"/>
                  <a:gd name="T9" fmla="*/ 31 h 504"/>
                  <a:gd name="T10" fmla="*/ 171 w 240"/>
                  <a:gd name="T11" fmla="*/ 48 h 504"/>
                  <a:gd name="T12" fmla="*/ 184 w 240"/>
                  <a:gd name="T13" fmla="*/ 69 h 504"/>
                  <a:gd name="T14" fmla="*/ 198 w 240"/>
                  <a:gd name="T15" fmla="*/ 94 h 504"/>
                  <a:gd name="T16" fmla="*/ 210 w 240"/>
                  <a:gd name="T17" fmla="*/ 120 h 504"/>
                  <a:gd name="T18" fmla="*/ 221 w 240"/>
                  <a:gd name="T19" fmla="*/ 151 h 504"/>
                  <a:gd name="T20" fmla="*/ 231 w 240"/>
                  <a:gd name="T21" fmla="*/ 185 h 504"/>
                  <a:gd name="T22" fmla="*/ 237 w 240"/>
                  <a:gd name="T23" fmla="*/ 223 h 504"/>
                  <a:gd name="T24" fmla="*/ 240 w 240"/>
                  <a:gd name="T25" fmla="*/ 262 h 504"/>
                  <a:gd name="T26" fmla="*/ 239 w 240"/>
                  <a:gd name="T27" fmla="*/ 298 h 504"/>
                  <a:gd name="T28" fmla="*/ 234 w 240"/>
                  <a:gd name="T29" fmla="*/ 332 h 504"/>
                  <a:gd name="T30" fmla="*/ 226 w 240"/>
                  <a:gd name="T31" fmla="*/ 362 h 504"/>
                  <a:gd name="T32" fmla="*/ 216 w 240"/>
                  <a:gd name="T33" fmla="*/ 390 h 504"/>
                  <a:gd name="T34" fmla="*/ 204 w 240"/>
                  <a:gd name="T35" fmla="*/ 414 h 504"/>
                  <a:gd name="T36" fmla="*/ 191 w 240"/>
                  <a:gd name="T37" fmla="*/ 435 h 504"/>
                  <a:gd name="T38" fmla="*/ 177 w 240"/>
                  <a:gd name="T39" fmla="*/ 454 h 504"/>
                  <a:gd name="T40" fmla="*/ 165 w 240"/>
                  <a:gd name="T41" fmla="*/ 469 h 504"/>
                  <a:gd name="T42" fmla="*/ 153 w 240"/>
                  <a:gd name="T43" fmla="*/ 482 h 504"/>
                  <a:gd name="T44" fmla="*/ 142 w 240"/>
                  <a:gd name="T45" fmla="*/ 492 h 504"/>
                  <a:gd name="T46" fmla="*/ 134 w 240"/>
                  <a:gd name="T47" fmla="*/ 499 h 504"/>
                  <a:gd name="T48" fmla="*/ 129 w 240"/>
                  <a:gd name="T49" fmla="*/ 503 h 504"/>
                  <a:gd name="T50" fmla="*/ 126 w 240"/>
                  <a:gd name="T51" fmla="*/ 504 h 504"/>
                  <a:gd name="T52" fmla="*/ 124 w 240"/>
                  <a:gd name="T53" fmla="*/ 503 h 504"/>
                  <a:gd name="T54" fmla="*/ 118 w 240"/>
                  <a:gd name="T55" fmla="*/ 498 h 504"/>
                  <a:gd name="T56" fmla="*/ 109 w 240"/>
                  <a:gd name="T57" fmla="*/ 491 h 504"/>
                  <a:gd name="T58" fmla="*/ 98 w 240"/>
                  <a:gd name="T59" fmla="*/ 480 h 504"/>
                  <a:gd name="T60" fmla="*/ 85 w 240"/>
                  <a:gd name="T61" fmla="*/ 466 h 504"/>
                  <a:gd name="T62" fmla="*/ 71 w 240"/>
                  <a:gd name="T63" fmla="*/ 449 h 504"/>
                  <a:gd name="T64" fmla="*/ 57 w 240"/>
                  <a:gd name="T65" fmla="*/ 430 h 504"/>
                  <a:gd name="T66" fmla="*/ 43 w 240"/>
                  <a:gd name="T67" fmla="*/ 408 h 504"/>
                  <a:gd name="T68" fmla="*/ 30 w 240"/>
                  <a:gd name="T69" fmla="*/ 382 h 504"/>
                  <a:gd name="T70" fmla="*/ 18 w 240"/>
                  <a:gd name="T71" fmla="*/ 354 h 504"/>
                  <a:gd name="T72" fmla="*/ 9 w 240"/>
                  <a:gd name="T73" fmla="*/ 324 h 504"/>
                  <a:gd name="T74" fmla="*/ 2 w 240"/>
                  <a:gd name="T75" fmla="*/ 291 h 504"/>
                  <a:gd name="T76" fmla="*/ 0 w 240"/>
                  <a:gd name="T77" fmla="*/ 255 h 504"/>
                  <a:gd name="T78" fmla="*/ 1 w 240"/>
                  <a:gd name="T79" fmla="*/ 219 h 504"/>
                  <a:gd name="T80" fmla="*/ 7 w 240"/>
                  <a:gd name="T81" fmla="*/ 186 h 504"/>
                  <a:gd name="T82" fmla="*/ 16 w 240"/>
                  <a:gd name="T83" fmla="*/ 154 h 504"/>
                  <a:gd name="T84" fmla="*/ 28 w 240"/>
                  <a:gd name="T85" fmla="*/ 127 h 504"/>
                  <a:gd name="T86" fmla="*/ 41 w 240"/>
                  <a:gd name="T87" fmla="*/ 101 h 504"/>
                  <a:gd name="T88" fmla="*/ 56 w 240"/>
                  <a:gd name="T89" fmla="*/ 78 h 504"/>
                  <a:gd name="T90" fmla="*/ 72 w 240"/>
                  <a:gd name="T91" fmla="*/ 58 h 504"/>
                  <a:gd name="T92" fmla="*/ 87 w 240"/>
                  <a:gd name="T93" fmla="*/ 41 h 504"/>
                  <a:gd name="T94" fmla="*/ 101 w 240"/>
                  <a:gd name="T95" fmla="*/ 26 h 504"/>
                  <a:gd name="T96" fmla="*/ 113 w 240"/>
                  <a:gd name="T97" fmla="*/ 15 h 504"/>
                  <a:gd name="T98" fmla="*/ 123 w 240"/>
                  <a:gd name="T99" fmla="*/ 7 h 504"/>
                  <a:gd name="T100" fmla="*/ 129 w 240"/>
                  <a:gd name="T101" fmla="*/ 1 h 504"/>
                  <a:gd name="T102" fmla="*/ 132 w 240"/>
                  <a:gd name="T10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504">
                    <a:moveTo>
                      <a:pt x="132" y="0"/>
                    </a:moveTo>
                    <a:lnTo>
                      <a:pt x="134" y="2"/>
                    </a:lnTo>
                    <a:lnTo>
                      <a:pt x="139" y="8"/>
                    </a:lnTo>
                    <a:lnTo>
                      <a:pt x="148" y="17"/>
                    </a:lnTo>
                    <a:lnTo>
                      <a:pt x="158" y="31"/>
                    </a:lnTo>
                    <a:lnTo>
                      <a:pt x="171" y="48"/>
                    </a:lnTo>
                    <a:lnTo>
                      <a:pt x="184" y="69"/>
                    </a:lnTo>
                    <a:lnTo>
                      <a:pt x="198" y="94"/>
                    </a:lnTo>
                    <a:lnTo>
                      <a:pt x="210" y="120"/>
                    </a:lnTo>
                    <a:lnTo>
                      <a:pt x="221" y="151"/>
                    </a:lnTo>
                    <a:lnTo>
                      <a:pt x="231" y="185"/>
                    </a:lnTo>
                    <a:lnTo>
                      <a:pt x="237" y="223"/>
                    </a:lnTo>
                    <a:lnTo>
                      <a:pt x="240" y="262"/>
                    </a:lnTo>
                    <a:lnTo>
                      <a:pt x="239" y="298"/>
                    </a:lnTo>
                    <a:lnTo>
                      <a:pt x="234" y="332"/>
                    </a:lnTo>
                    <a:lnTo>
                      <a:pt x="226" y="362"/>
                    </a:lnTo>
                    <a:lnTo>
                      <a:pt x="216" y="390"/>
                    </a:lnTo>
                    <a:lnTo>
                      <a:pt x="204" y="414"/>
                    </a:lnTo>
                    <a:lnTo>
                      <a:pt x="191" y="435"/>
                    </a:lnTo>
                    <a:lnTo>
                      <a:pt x="177" y="454"/>
                    </a:lnTo>
                    <a:lnTo>
                      <a:pt x="165" y="469"/>
                    </a:lnTo>
                    <a:lnTo>
                      <a:pt x="153" y="482"/>
                    </a:lnTo>
                    <a:lnTo>
                      <a:pt x="142" y="492"/>
                    </a:lnTo>
                    <a:lnTo>
                      <a:pt x="134" y="499"/>
                    </a:lnTo>
                    <a:lnTo>
                      <a:pt x="129" y="503"/>
                    </a:lnTo>
                    <a:lnTo>
                      <a:pt x="126" y="504"/>
                    </a:lnTo>
                    <a:lnTo>
                      <a:pt x="124" y="503"/>
                    </a:lnTo>
                    <a:lnTo>
                      <a:pt x="118" y="498"/>
                    </a:lnTo>
                    <a:lnTo>
                      <a:pt x="109" y="491"/>
                    </a:lnTo>
                    <a:lnTo>
                      <a:pt x="98" y="480"/>
                    </a:lnTo>
                    <a:lnTo>
                      <a:pt x="85" y="466"/>
                    </a:lnTo>
                    <a:lnTo>
                      <a:pt x="71" y="449"/>
                    </a:lnTo>
                    <a:lnTo>
                      <a:pt x="57" y="430"/>
                    </a:lnTo>
                    <a:lnTo>
                      <a:pt x="43" y="408"/>
                    </a:lnTo>
                    <a:lnTo>
                      <a:pt x="30" y="382"/>
                    </a:lnTo>
                    <a:lnTo>
                      <a:pt x="18" y="354"/>
                    </a:lnTo>
                    <a:lnTo>
                      <a:pt x="9" y="324"/>
                    </a:lnTo>
                    <a:lnTo>
                      <a:pt x="2" y="291"/>
                    </a:lnTo>
                    <a:lnTo>
                      <a:pt x="0" y="255"/>
                    </a:lnTo>
                    <a:lnTo>
                      <a:pt x="1" y="219"/>
                    </a:lnTo>
                    <a:lnTo>
                      <a:pt x="7" y="186"/>
                    </a:lnTo>
                    <a:lnTo>
                      <a:pt x="16" y="154"/>
                    </a:lnTo>
                    <a:lnTo>
                      <a:pt x="28" y="127"/>
                    </a:lnTo>
                    <a:lnTo>
                      <a:pt x="41" y="101"/>
                    </a:lnTo>
                    <a:lnTo>
                      <a:pt x="56" y="78"/>
                    </a:lnTo>
                    <a:lnTo>
                      <a:pt x="72" y="58"/>
                    </a:lnTo>
                    <a:lnTo>
                      <a:pt x="87" y="41"/>
                    </a:lnTo>
                    <a:lnTo>
                      <a:pt x="101" y="26"/>
                    </a:lnTo>
                    <a:lnTo>
                      <a:pt x="113" y="15"/>
                    </a:lnTo>
                    <a:lnTo>
                      <a:pt x="123" y="7"/>
                    </a:lnTo>
                    <a:lnTo>
                      <a:pt x="129" y="1"/>
                    </a:lnTo>
                    <a:lnTo>
                      <a:pt x="132"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69" name="Freeform 30">
                <a:extLst>
                  <a:ext uri="{FF2B5EF4-FFF2-40B4-BE49-F238E27FC236}">
                    <a16:creationId xmlns:a16="http://schemas.microsoft.com/office/drawing/2014/main" id="{45A34878-11C4-B2D3-58D3-F0E4511F0641}"/>
                  </a:ext>
                </a:extLst>
              </p:cNvPr>
              <p:cNvSpPr>
                <a:spLocks/>
              </p:cNvSpPr>
              <p:nvPr/>
            </p:nvSpPr>
            <p:spPr bwMode="auto">
              <a:xfrm>
                <a:off x="313" y="619"/>
                <a:ext cx="48" cy="101"/>
              </a:xfrm>
              <a:custGeom>
                <a:avLst/>
                <a:gdLst>
                  <a:gd name="T0" fmla="*/ 156 w 240"/>
                  <a:gd name="T1" fmla="*/ 0 h 502"/>
                  <a:gd name="T2" fmla="*/ 157 w 240"/>
                  <a:gd name="T3" fmla="*/ 2 h 502"/>
                  <a:gd name="T4" fmla="*/ 162 w 240"/>
                  <a:gd name="T5" fmla="*/ 9 h 502"/>
                  <a:gd name="T6" fmla="*/ 170 w 240"/>
                  <a:gd name="T7" fmla="*/ 19 h 502"/>
                  <a:gd name="T8" fmla="*/ 179 w 240"/>
                  <a:gd name="T9" fmla="*/ 34 h 502"/>
                  <a:gd name="T10" fmla="*/ 190 w 240"/>
                  <a:gd name="T11" fmla="*/ 52 h 502"/>
                  <a:gd name="T12" fmla="*/ 202 w 240"/>
                  <a:gd name="T13" fmla="*/ 75 h 502"/>
                  <a:gd name="T14" fmla="*/ 212 w 240"/>
                  <a:gd name="T15" fmla="*/ 100 h 502"/>
                  <a:gd name="T16" fmla="*/ 222 w 240"/>
                  <a:gd name="T17" fmla="*/ 128 h 502"/>
                  <a:gd name="T18" fmla="*/ 230 w 240"/>
                  <a:gd name="T19" fmla="*/ 160 h 502"/>
                  <a:gd name="T20" fmla="*/ 237 w 240"/>
                  <a:gd name="T21" fmla="*/ 195 h 502"/>
                  <a:gd name="T22" fmla="*/ 240 w 240"/>
                  <a:gd name="T23" fmla="*/ 232 h 502"/>
                  <a:gd name="T24" fmla="*/ 239 w 240"/>
                  <a:gd name="T25" fmla="*/ 271 h 502"/>
                  <a:gd name="T26" fmla="*/ 235 w 240"/>
                  <a:gd name="T27" fmla="*/ 308 h 502"/>
                  <a:gd name="T28" fmla="*/ 226 w 240"/>
                  <a:gd name="T29" fmla="*/ 341 h 502"/>
                  <a:gd name="T30" fmla="*/ 215 w 240"/>
                  <a:gd name="T31" fmla="*/ 370 h 502"/>
                  <a:gd name="T32" fmla="*/ 203 w 240"/>
                  <a:gd name="T33" fmla="*/ 396 h 502"/>
                  <a:gd name="T34" fmla="*/ 189 w 240"/>
                  <a:gd name="T35" fmla="*/ 419 h 502"/>
                  <a:gd name="T36" fmla="*/ 174 w 240"/>
                  <a:gd name="T37" fmla="*/ 439 h 502"/>
                  <a:gd name="T38" fmla="*/ 158 w 240"/>
                  <a:gd name="T39" fmla="*/ 456 h 502"/>
                  <a:gd name="T40" fmla="*/ 144 w 240"/>
                  <a:gd name="T41" fmla="*/ 470 h 502"/>
                  <a:gd name="T42" fmla="*/ 131 w 240"/>
                  <a:gd name="T43" fmla="*/ 482 h 502"/>
                  <a:gd name="T44" fmla="*/ 119 w 240"/>
                  <a:gd name="T45" fmla="*/ 492 h 502"/>
                  <a:gd name="T46" fmla="*/ 110 w 240"/>
                  <a:gd name="T47" fmla="*/ 497 h 502"/>
                  <a:gd name="T48" fmla="*/ 104 w 240"/>
                  <a:gd name="T49" fmla="*/ 501 h 502"/>
                  <a:gd name="T50" fmla="*/ 102 w 240"/>
                  <a:gd name="T51" fmla="*/ 502 h 502"/>
                  <a:gd name="T52" fmla="*/ 101 w 240"/>
                  <a:gd name="T53" fmla="*/ 500 h 502"/>
                  <a:gd name="T54" fmla="*/ 95 w 240"/>
                  <a:gd name="T55" fmla="*/ 495 h 502"/>
                  <a:gd name="T56" fmla="*/ 87 w 240"/>
                  <a:gd name="T57" fmla="*/ 486 h 502"/>
                  <a:gd name="T58" fmla="*/ 77 w 240"/>
                  <a:gd name="T59" fmla="*/ 475 h 502"/>
                  <a:gd name="T60" fmla="*/ 66 w 240"/>
                  <a:gd name="T61" fmla="*/ 460 h 502"/>
                  <a:gd name="T62" fmla="*/ 53 w 240"/>
                  <a:gd name="T63" fmla="*/ 442 h 502"/>
                  <a:gd name="T64" fmla="*/ 41 w 240"/>
                  <a:gd name="T65" fmla="*/ 421 h 502"/>
                  <a:gd name="T66" fmla="*/ 29 w 240"/>
                  <a:gd name="T67" fmla="*/ 398 h 502"/>
                  <a:gd name="T68" fmla="*/ 18 w 240"/>
                  <a:gd name="T69" fmla="*/ 371 h 502"/>
                  <a:gd name="T70" fmla="*/ 9 w 240"/>
                  <a:gd name="T71" fmla="*/ 343 h 502"/>
                  <a:gd name="T72" fmla="*/ 3 w 240"/>
                  <a:gd name="T73" fmla="*/ 312 h 502"/>
                  <a:gd name="T74" fmla="*/ 0 w 240"/>
                  <a:gd name="T75" fmla="*/ 278 h 502"/>
                  <a:gd name="T76" fmla="*/ 0 w 240"/>
                  <a:gd name="T77" fmla="*/ 242 h 502"/>
                  <a:gd name="T78" fmla="*/ 5 w 240"/>
                  <a:gd name="T79" fmla="*/ 206 h 502"/>
                  <a:gd name="T80" fmla="*/ 14 w 240"/>
                  <a:gd name="T81" fmla="*/ 174 h 502"/>
                  <a:gd name="T82" fmla="*/ 26 w 240"/>
                  <a:gd name="T83" fmla="*/ 144 h 502"/>
                  <a:gd name="T84" fmla="*/ 40 w 240"/>
                  <a:gd name="T85" fmla="*/ 116 h 502"/>
                  <a:gd name="T86" fmla="*/ 57 w 240"/>
                  <a:gd name="T87" fmla="*/ 93 h 502"/>
                  <a:gd name="T88" fmla="*/ 74 w 240"/>
                  <a:gd name="T89" fmla="*/ 70 h 502"/>
                  <a:gd name="T90" fmla="*/ 91 w 240"/>
                  <a:gd name="T91" fmla="*/ 52 h 502"/>
                  <a:gd name="T92" fmla="*/ 107 w 240"/>
                  <a:gd name="T93" fmla="*/ 36 h 502"/>
                  <a:gd name="T94" fmla="*/ 123 w 240"/>
                  <a:gd name="T95" fmla="*/ 24 h 502"/>
                  <a:gd name="T96" fmla="*/ 136 w 240"/>
                  <a:gd name="T97" fmla="*/ 14 h 502"/>
                  <a:gd name="T98" fmla="*/ 146 w 240"/>
                  <a:gd name="T99" fmla="*/ 7 h 502"/>
                  <a:gd name="T100" fmla="*/ 153 w 240"/>
                  <a:gd name="T101" fmla="*/ 2 h 502"/>
                  <a:gd name="T102" fmla="*/ 156 w 240"/>
                  <a:gd name="T103"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502">
                    <a:moveTo>
                      <a:pt x="156" y="0"/>
                    </a:moveTo>
                    <a:lnTo>
                      <a:pt x="157" y="2"/>
                    </a:lnTo>
                    <a:lnTo>
                      <a:pt x="162" y="9"/>
                    </a:lnTo>
                    <a:lnTo>
                      <a:pt x="170" y="19"/>
                    </a:lnTo>
                    <a:lnTo>
                      <a:pt x="179" y="34"/>
                    </a:lnTo>
                    <a:lnTo>
                      <a:pt x="190" y="52"/>
                    </a:lnTo>
                    <a:lnTo>
                      <a:pt x="202" y="75"/>
                    </a:lnTo>
                    <a:lnTo>
                      <a:pt x="212" y="100"/>
                    </a:lnTo>
                    <a:lnTo>
                      <a:pt x="222" y="128"/>
                    </a:lnTo>
                    <a:lnTo>
                      <a:pt x="230" y="160"/>
                    </a:lnTo>
                    <a:lnTo>
                      <a:pt x="237" y="195"/>
                    </a:lnTo>
                    <a:lnTo>
                      <a:pt x="240" y="232"/>
                    </a:lnTo>
                    <a:lnTo>
                      <a:pt x="239" y="271"/>
                    </a:lnTo>
                    <a:lnTo>
                      <a:pt x="235" y="308"/>
                    </a:lnTo>
                    <a:lnTo>
                      <a:pt x="226" y="341"/>
                    </a:lnTo>
                    <a:lnTo>
                      <a:pt x="215" y="370"/>
                    </a:lnTo>
                    <a:lnTo>
                      <a:pt x="203" y="396"/>
                    </a:lnTo>
                    <a:lnTo>
                      <a:pt x="189" y="419"/>
                    </a:lnTo>
                    <a:lnTo>
                      <a:pt x="174" y="439"/>
                    </a:lnTo>
                    <a:lnTo>
                      <a:pt x="158" y="456"/>
                    </a:lnTo>
                    <a:lnTo>
                      <a:pt x="144" y="470"/>
                    </a:lnTo>
                    <a:lnTo>
                      <a:pt x="131" y="482"/>
                    </a:lnTo>
                    <a:lnTo>
                      <a:pt x="119" y="492"/>
                    </a:lnTo>
                    <a:lnTo>
                      <a:pt x="110" y="497"/>
                    </a:lnTo>
                    <a:lnTo>
                      <a:pt x="104" y="501"/>
                    </a:lnTo>
                    <a:lnTo>
                      <a:pt x="102" y="502"/>
                    </a:lnTo>
                    <a:lnTo>
                      <a:pt x="101" y="500"/>
                    </a:lnTo>
                    <a:lnTo>
                      <a:pt x="95" y="495"/>
                    </a:lnTo>
                    <a:lnTo>
                      <a:pt x="87" y="486"/>
                    </a:lnTo>
                    <a:lnTo>
                      <a:pt x="77" y="475"/>
                    </a:lnTo>
                    <a:lnTo>
                      <a:pt x="66" y="460"/>
                    </a:lnTo>
                    <a:lnTo>
                      <a:pt x="53" y="442"/>
                    </a:lnTo>
                    <a:lnTo>
                      <a:pt x="41" y="421"/>
                    </a:lnTo>
                    <a:lnTo>
                      <a:pt x="29" y="398"/>
                    </a:lnTo>
                    <a:lnTo>
                      <a:pt x="18" y="371"/>
                    </a:lnTo>
                    <a:lnTo>
                      <a:pt x="9" y="343"/>
                    </a:lnTo>
                    <a:lnTo>
                      <a:pt x="3" y="312"/>
                    </a:lnTo>
                    <a:lnTo>
                      <a:pt x="0" y="278"/>
                    </a:lnTo>
                    <a:lnTo>
                      <a:pt x="0" y="242"/>
                    </a:lnTo>
                    <a:lnTo>
                      <a:pt x="5" y="206"/>
                    </a:lnTo>
                    <a:lnTo>
                      <a:pt x="14" y="174"/>
                    </a:lnTo>
                    <a:lnTo>
                      <a:pt x="26" y="144"/>
                    </a:lnTo>
                    <a:lnTo>
                      <a:pt x="40" y="116"/>
                    </a:lnTo>
                    <a:lnTo>
                      <a:pt x="57" y="93"/>
                    </a:lnTo>
                    <a:lnTo>
                      <a:pt x="74" y="70"/>
                    </a:lnTo>
                    <a:lnTo>
                      <a:pt x="91" y="52"/>
                    </a:lnTo>
                    <a:lnTo>
                      <a:pt x="107" y="36"/>
                    </a:lnTo>
                    <a:lnTo>
                      <a:pt x="123" y="24"/>
                    </a:lnTo>
                    <a:lnTo>
                      <a:pt x="136" y="14"/>
                    </a:lnTo>
                    <a:lnTo>
                      <a:pt x="146" y="7"/>
                    </a:lnTo>
                    <a:lnTo>
                      <a:pt x="153" y="2"/>
                    </a:lnTo>
                    <a:lnTo>
                      <a:pt x="156"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0" name="Freeform 31">
                <a:extLst>
                  <a:ext uri="{FF2B5EF4-FFF2-40B4-BE49-F238E27FC236}">
                    <a16:creationId xmlns:a16="http://schemas.microsoft.com/office/drawing/2014/main" id="{629EAD5C-3A51-3323-09D1-5FDB90358298}"/>
                  </a:ext>
                </a:extLst>
              </p:cNvPr>
              <p:cNvSpPr>
                <a:spLocks/>
              </p:cNvSpPr>
              <p:nvPr/>
            </p:nvSpPr>
            <p:spPr bwMode="auto">
              <a:xfrm>
                <a:off x="250" y="667"/>
                <a:ext cx="53" cy="93"/>
              </a:xfrm>
              <a:custGeom>
                <a:avLst/>
                <a:gdLst>
                  <a:gd name="T0" fmla="*/ 238 w 265"/>
                  <a:gd name="T1" fmla="*/ 0 h 465"/>
                  <a:gd name="T2" fmla="*/ 239 w 265"/>
                  <a:gd name="T3" fmla="*/ 2 h 465"/>
                  <a:gd name="T4" fmla="*/ 241 w 265"/>
                  <a:gd name="T5" fmla="*/ 11 h 465"/>
                  <a:gd name="T6" fmla="*/ 247 w 265"/>
                  <a:gd name="T7" fmla="*/ 23 h 465"/>
                  <a:gd name="T8" fmla="*/ 251 w 265"/>
                  <a:gd name="T9" fmla="*/ 40 h 465"/>
                  <a:gd name="T10" fmla="*/ 256 w 265"/>
                  <a:gd name="T11" fmla="*/ 60 h 465"/>
                  <a:gd name="T12" fmla="*/ 261 w 265"/>
                  <a:gd name="T13" fmla="*/ 84 h 465"/>
                  <a:gd name="T14" fmla="*/ 264 w 265"/>
                  <a:gd name="T15" fmla="*/ 112 h 465"/>
                  <a:gd name="T16" fmla="*/ 265 w 265"/>
                  <a:gd name="T17" fmla="*/ 142 h 465"/>
                  <a:gd name="T18" fmla="*/ 264 w 265"/>
                  <a:gd name="T19" fmla="*/ 175 h 465"/>
                  <a:gd name="T20" fmla="*/ 260 w 265"/>
                  <a:gd name="T21" fmla="*/ 210 h 465"/>
                  <a:gd name="T22" fmla="*/ 252 w 265"/>
                  <a:gd name="T23" fmla="*/ 246 h 465"/>
                  <a:gd name="T24" fmla="*/ 239 w 265"/>
                  <a:gd name="T25" fmla="*/ 284 h 465"/>
                  <a:gd name="T26" fmla="*/ 226 w 265"/>
                  <a:gd name="T27" fmla="*/ 317 h 465"/>
                  <a:gd name="T28" fmla="*/ 207 w 265"/>
                  <a:gd name="T29" fmla="*/ 346 h 465"/>
                  <a:gd name="T30" fmla="*/ 189 w 265"/>
                  <a:gd name="T31" fmla="*/ 372 h 465"/>
                  <a:gd name="T32" fmla="*/ 169 w 265"/>
                  <a:gd name="T33" fmla="*/ 393 h 465"/>
                  <a:gd name="T34" fmla="*/ 149 w 265"/>
                  <a:gd name="T35" fmla="*/ 411 h 465"/>
                  <a:gd name="T36" fmla="*/ 130 w 265"/>
                  <a:gd name="T37" fmla="*/ 426 h 465"/>
                  <a:gd name="T38" fmla="*/ 110 w 265"/>
                  <a:gd name="T39" fmla="*/ 437 h 465"/>
                  <a:gd name="T40" fmla="*/ 93 w 265"/>
                  <a:gd name="T41" fmla="*/ 447 h 465"/>
                  <a:gd name="T42" fmla="*/ 76 w 265"/>
                  <a:gd name="T43" fmla="*/ 454 h 465"/>
                  <a:gd name="T44" fmla="*/ 63 w 265"/>
                  <a:gd name="T45" fmla="*/ 460 h 465"/>
                  <a:gd name="T46" fmla="*/ 52 w 265"/>
                  <a:gd name="T47" fmla="*/ 463 h 465"/>
                  <a:gd name="T48" fmla="*/ 46 w 265"/>
                  <a:gd name="T49" fmla="*/ 465 h 465"/>
                  <a:gd name="T50" fmla="*/ 44 w 265"/>
                  <a:gd name="T51" fmla="*/ 465 h 465"/>
                  <a:gd name="T52" fmla="*/ 42 w 265"/>
                  <a:gd name="T53" fmla="*/ 463 h 465"/>
                  <a:gd name="T54" fmla="*/ 39 w 265"/>
                  <a:gd name="T55" fmla="*/ 457 h 465"/>
                  <a:gd name="T56" fmla="*/ 33 w 265"/>
                  <a:gd name="T57" fmla="*/ 446 h 465"/>
                  <a:gd name="T58" fmla="*/ 27 w 265"/>
                  <a:gd name="T59" fmla="*/ 432 h 465"/>
                  <a:gd name="T60" fmla="*/ 21 w 265"/>
                  <a:gd name="T61" fmla="*/ 414 h 465"/>
                  <a:gd name="T62" fmla="*/ 13 w 265"/>
                  <a:gd name="T63" fmla="*/ 394 h 465"/>
                  <a:gd name="T64" fmla="*/ 8 w 265"/>
                  <a:gd name="T65" fmla="*/ 370 h 465"/>
                  <a:gd name="T66" fmla="*/ 2 w 265"/>
                  <a:gd name="T67" fmla="*/ 344 h 465"/>
                  <a:gd name="T68" fmla="*/ 0 w 265"/>
                  <a:gd name="T69" fmla="*/ 316 h 465"/>
                  <a:gd name="T70" fmla="*/ 0 w 265"/>
                  <a:gd name="T71" fmla="*/ 286 h 465"/>
                  <a:gd name="T72" fmla="*/ 2 w 265"/>
                  <a:gd name="T73" fmla="*/ 255 h 465"/>
                  <a:gd name="T74" fmla="*/ 10 w 265"/>
                  <a:gd name="T75" fmla="*/ 222 h 465"/>
                  <a:gd name="T76" fmla="*/ 21 w 265"/>
                  <a:gd name="T77" fmla="*/ 187 h 465"/>
                  <a:gd name="T78" fmla="*/ 35 w 265"/>
                  <a:gd name="T79" fmla="*/ 155 h 465"/>
                  <a:gd name="T80" fmla="*/ 53 w 265"/>
                  <a:gd name="T81" fmla="*/ 126 h 465"/>
                  <a:gd name="T82" fmla="*/ 74 w 265"/>
                  <a:gd name="T83" fmla="*/ 100 h 465"/>
                  <a:gd name="T84" fmla="*/ 95 w 265"/>
                  <a:gd name="T85" fmla="*/ 78 h 465"/>
                  <a:gd name="T86" fmla="*/ 117 w 265"/>
                  <a:gd name="T87" fmla="*/ 60 h 465"/>
                  <a:gd name="T88" fmla="*/ 140 w 265"/>
                  <a:gd name="T89" fmla="*/ 44 h 465"/>
                  <a:gd name="T90" fmla="*/ 162 w 265"/>
                  <a:gd name="T91" fmla="*/ 31 h 465"/>
                  <a:gd name="T92" fmla="*/ 182 w 265"/>
                  <a:gd name="T93" fmla="*/ 20 h 465"/>
                  <a:gd name="T94" fmla="*/ 200 w 265"/>
                  <a:gd name="T95" fmla="*/ 13 h 465"/>
                  <a:gd name="T96" fmla="*/ 215 w 265"/>
                  <a:gd name="T97" fmla="*/ 7 h 465"/>
                  <a:gd name="T98" fmla="*/ 228 w 265"/>
                  <a:gd name="T99" fmla="*/ 3 h 465"/>
                  <a:gd name="T100" fmla="*/ 235 w 265"/>
                  <a:gd name="T101" fmla="*/ 1 h 465"/>
                  <a:gd name="T102" fmla="*/ 238 w 265"/>
                  <a:gd name="T10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 h="465">
                    <a:moveTo>
                      <a:pt x="238" y="0"/>
                    </a:moveTo>
                    <a:lnTo>
                      <a:pt x="239" y="2"/>
                    </a:lnTo>
                    <a:lnTo>
                      <a:pt x="241" y="11"/>
                    </a:lnTo>
                    <a:lnTo>
                      <a:pt x="247" y="23"/>
                    </a:lnTo>
                    <a:lnTo>
                      <a:pt x="251" y="40"/>
                    </a:lnTo>
                    <a:lnTo>
                      <a:pt x="256" y="60"/>
                    </a:lnTo>
                    <a:lnTo>
                      <a:pt x="261" y="84"/>
                    </a:lnTo>
                    <a:lnTo>
                      <a:pt x="264" y="112"/>
                    </a:lnTo>
                    <a:lnTo>
                      <a:pt x="265" y="142"/>
                    </a:lnTo>
                    <a:lnTo>
                      <a:pt x="264" y="175"/>
                    </a:lnTo>
                    <a:lnTo>
                      <a:pt x="260" y="210"/>
                    </a:lnTo>
                    <a:lnTo>
                      <a:pt x="252" y="246"/>
                    </a:lnTo>
                    <a:lnTo>
                      <a:pt x="239" y="284"/>
                    </a:lnTo>
                    <a:lnTo>
                      <a:pt x="226" y="317"/>
                    </a:lnTo>
                    <a:lnTo>
                      <a:pt x="207" y="346"/>
                    </a:lnTo>
                    <a:lnTo>
                      <a:pt x="189" y="372"/>
                    </a:lnTo>
                    <a:lnTo>
                      <a:pt x="169" y="393"/>
                    </a:lnTo>
                    <a:lnTo>
                      <a:pt x="149" y="411"/>
                    </a:lnTo>
                    <a:lnTo>
                      <a:pt x="130" y="426"/>
                    </a:lnTo>
                    <a:lnTo>
                      <a:pt x="110" y="437"/>
                    </a:lnTo>
                    <a:lnTo>
                      <a:pt x="93" y="447"/>
                    </a:lnTo>
                    <a:lnTo>
                      <a:pt x="76" y="454"/>
                    </a:lnTo>
                    <a:lnTo>
                      <a:pt x="63" y="460"/>
                    </a:lnTo>
                    <a:lnTo>
                      <a:pt x="52" y="463"/>
                    </a:lnTo>
                    <a:lnTo>
                      <a:pt x="46" y="465"/>
                    </a:lnTo>
                    <a:lnTo>
                      <a:pt x="44" y="465"/>
                    </a:lnTo>
                    <a:lnTo>
                      <a:pt x="42" y="463"/>
                    </a:lnTo>
                    <a:lnTo>
                      <a:pt x="39" y="457"/>
                    </a:lnTo>
                    <a:lnTo>
                      <a:pt x="33" y="446"/>
                    </a:lnTo>
                    <a:lnTo>
                      <a:pt x="27" y="432"/>
                    </a:lnTo>
                    <a:lnTo>
                      <a:pt x="21" y="414"/>
                    </a:lnTo>
                    <a:lnTo>
                      <a:pt x="13" y="394"/>
                    </a:lnTo>
                    <a:lnTo>
                      <a:pt x="8" y="370"/>
                    </a:lnTo>
                    <a:lnTo>
                      <a:pt x="2" y="344"/>
                    </a:lnTo>
                    <a:lnTo>
                      <a:pt x="0" y="316"/>
                    </a:lnTo>
                    <a:lnTo>
                      <a:pt x="0" y="286"/>
                    </a:lnTo>
                    <a:lnTo>
                      <a:pt x="2" y="255"/>
                    </a:lnTo>
                    <a:lnTo>
                      <a:pt x="10" y="222"/>
                    </a:lnTo>
                    <a:lnTo>
                      <a:pt x="21" y="187"/>
                    </a:lnTo>
                    <a:lnTo>
                      <a:pt x="35" y="155"/>
                    </a:lnTo>
                    <a:lnTo>
                      <a:pt x="53" y="126"/>
                    </a:lnTo>
                    <a:lnTo>
                      <a:pt x="74" y="100"/>
                    </a:lnTo>
                    <a:lnTo>
                      <a:pt x="95" y="78"/>
                    </a:lnTo>
                    <a:lnTo>
                      <a:pt x="117" y="60"/>
                    </a:lnTo>
                    <a:lnTo>
                      <a:pt x="140" y="44"/>
                    </a:lnTo>
                    <a:lnTo>
                      <a:pt x="162" y="31"/>
                    </a:lnTo>
                    <a:lnTo>
                      <a:pt x="182" y="20"/>
                    </a:lnTo>
                    <a:lnTo>
                      <a:pt x="200" y="13"/>
                    </a:lnTo>
                    <a:lnTo>
                      <a:pt x="215" y="7"/>
                    </a:lnTo>
                    <a:lnTo>
                      <a:pt x="228" y="3"/>
                    </a:lnTo>
                    <a:lnTo>
                      <a:pt x="235" y="1"/>
                    </a:lnTo>
                    <a:lnTo>
                      <a:pt x="238"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1" name="Freeform 32">
                <a:extLst>
                  <a:ext uri="{FF2B5EF4-FFF2-40B4-BE49-F238E27FC236}">
                    <a16:creationId xmlns:a16="http://schemas.microsoft.com/office/drawing/2014/main" id="{F5D2644E-A886-5E5E-A3C1-65B475EFBD38}"/>
                  </a:ext>
                </a:extLst>
              </p:cNvPr>
              <p:cNvSpPr>
                <a:spLocks/>
              </p:cNvSpPr>
              <p:nvPr/>
            </p:nvSpPr>
            <p:spPr bwMode="auto">
              <a:xfrm>
                <a:off x="457" y="429"/>
                <a:ext cx="49" cy="100"/>
              </a:xfrm>
              <a:custGeom>
                <a:avLst/>
                <a:gdLst>
                  <a:gd name="T0" fmla="*/ 152 w 246"/>
                  <a:gd name="T1" fmla="*/ 0 h 499"/>
                  <a:gd name="T2" fmla="*/ 154 w 246"/>
                  <a:gd name="T3" fmla="*/ 2 h 499"/>
                  <a:gd name="T4" fmla="*/ 159 w 246"/>
                  <a:gd name="T5" fmla="*/ 7 h 499"/>
                  <a:gd name="T6" fmla="*/ 168 w 246"/>
                  <a:gd name="T7" fmla="*/ 17 h 499"/>
                  <a:gd name="T8" fmla="*/ 177 w 246"/>
                  <a:gd name="T9" fmla="*/ 30 h 499"/>
                  <a:gd name="T10" fmla="*/ 189 w 246"/>
                  <a:gd name="T11" fmla="*/ 47 h 499"/>
                  <a:gd name="T12" fmla="*/ 202 w 246"/>
                  <a:gd name="T13" fmla="*/ 66 h 499"/>
                  <a:gd name="T14" fmla="*/ 213 w 246"/>
                  <a:gd name="T15" fmla="*/ 88 h 499"/>
                  <a:gd name="T16" fmla="*/ 225 w 246"/>
                  <a:gd name="T17" fmla="*/ 113 h 499"/>
                  <a:gd name="T18" fmla="*/ 235 w 246"/>
                  <a:gd name="T19" fmla="*/ 140 h 499"/>
                  <a:gd name="T20" fmla="*/ 241 w 246"/>
                  <a:gd name="T21" fmla="*/ 170 h 499"/>
                  <a:gd name="T22" fmla="*/ 245 w 246"/>
                  <a:gd name="T23" fmla="*/ 202 h 499"/>
                  <a:gd name="T24" fmla="*/ 246 w 246"/>
                  <a:gd name="T25" fmla="*/ 236 h 499"/>
                  <a:gd name="T26" fmla="*/ 242 w 246"/>
                  <a:gd name="T27" fmla="*/ 272 h 499"/>
                  <a:gd name="T28" fmla="*/ 234 w 246"/>
                  <a:gd name="T29" fmla="*/ 310 h 499"/>
                  <a:gd name="T30" fmla="*/ 221 w 246"/>
                  <a:gd name="T31" fmla="*/ 344 h 499"/>
                  <a:gd name="T32" fmla="*/ 205 w 246"/>
                  <a:gd name="T33" fmla="*/ 374 h 499"/>
                  <a:gd name="T34" fmla="*/ 188 w 246"/>
                  <a:gd name="T35" fmla="*/ 401 h 499"/>
                  <a:gd name="T36" fmla="*/ 169 w 246"/>
                  <a:gd name="T37" fmla="*/ 424 h 499"/>
                  <a:gd name="T38" fmla="*/ 151 w 246"/>
                  <a:gd name="T39" fmla="*/ 445 h 499"/>
                  <a:gd name="T40" fmla="*/ 133 w 246"/>
                  <a:gd name="T41" fmla="*/ 462 h 499"/>
                  <a:gd name="T42" fmla="*/ 116 w 246"/>
                  <a:gd name="T43" fmla="*/ 476 h 499"/>
                  <a:gd name="T44" fmla="*/ 101 w 246"/>
                  <a:gd name="T45" fmla="*/ 486 h 499"/>
                  <a:gd name="T46" fmla="*/ 90 w 246"/>
                  <a:gd name="T47" fmla="*/ 494 h 499"/>
                  <a:gd name="T48" fmla="*/ 83 w 246"/>
                  <a:gd name="T49" fmla="*/ 498 h 499"/>
                  <a:gd name="T50" fmla="*/ 80 w 246"/>
                  <a:gd name="T51" fmla="*/ 499 h 499"/>
                  <a:gd name="T52" fmla="*/ 77 w 246"/>
                  <a:gd name="T53" fmla="*/ 497 h 499"/>
                  <a:gd name="T54" fmla="*/ 72 w 246"/>
                  <a:gd name="T55" fmla="*/ 491 h 499"/>
                  <a:gd name="T56" fmla="*/ 64 w 246"/>
                  <a:gd name="T57" fmla="*/ 482 h 499"/>
                  <a:gd name="T58" fmla="*/ 54 w 246"/>
                  <a:gd name="T59" fmla="*/ 468 h 499"/>
                  <a:gd name="T60" fmla="*/ 42 w 246"/>
                  <a:gd name="T61" fmla="*/ 451 h 499"/>
                  <a:gd name="T62" fmla="*/ 31 w 246"/>
                  <a:gd name="T63" fmla="*/ 431 h 499"/>
                  <a:gd name="T64" fmla="*/ 20 w 246"/>
                  <a:gd name="T65" fmla="*/ 407 h 499"/>
                  <a:gd name="T66" fmla="*/ 10 w 246"/>
                  <a:gd name="T67" fmla="*/ 381 h 499"/>
                  <a:gd name="T68" fmla="*/ 4 w 246"/>
                  <a:gd name="T69" fmla="*/ 350 h 499"/>
                  <a:gd name="T70" fmla="*/ 0 w 246"/>
                  <a:gd name="T71" fmla="*/ 317 h 499"/>
                  <a:gd name="T72" fmla="*/ 0 w 246"/>
                  <a:gd name="T73" fmla="*/ 281 h 499"/>
                  <a:gd name="T74" fmla="*/ 4 w 246"/>
                  <a:gd name="T75" fmla="*/ 242 h 499"/>
                  <a:gd name="T76" fmla="*/ 14 w 246"/>
                  <a:gd name="T77" fmla="*/ 203 h 499"/>
                  <a:gd name="T78" fmla="*/ 25 w 246"/>
                  <a:gd name="T79" fmla="*/ 168 h 499"/>
                  <a:gd name="T80" fmla="*/ 39 w 246"/>
                  <a:gd name="T81" fmla="*/ 136 h 499"/>
                  <a:gd name="T82" fmla="*/ 55 w 246"/>
                  <a:gd name="T83" fmla="*/ 107 h 499"/>
                  <a:gd name="T84" fmla="*/ 72 w 246"/>
                  <a:gd name="T85" fmla="*/ 82 h 499"/>
                  <a:gd name="T86" fmla="*/ 89 w 246"/>
                  <a:gd name="T87" fmla="*/ 61 h 499"/>
                  <a:gd name="T88" fmla="*/ 105 w 246"/>
                  <a:gd name="T89" fmla="*/ 42 h 499"/>
                  <a:gd name="T90" fmla="*/ 120 w 246"/>
                  <a:gd name="T91" fmla="*/ 27 h 499"/>
                  <a:gd name="T92" fmla="*/ 133 w 246"/>
                  <a:gd name="T93" fmla="*/ 15 h 499"/>
                  <a:gd name="T94" fmla="*/ 143 w 246"/>
                  <a:gd name="T95" fmla="*/ 6 h 499"/>
                  <a:gd name="T96" fmla="*/ 150 w 246"/>
                  <a:gd name="T97" fmla="*/ 1 h 499"/>
                  <a:gd name="T98" fmla="*/ 152 w 246"/>
                  <a:gd name="T9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499">
                    <a:moveTo>
                      <a:pt x="152" y="0"/>
                    </a:moveTo>
                    <a:lnTo>
                      <a:pt x="154" y="2"/>
                    </a:lnTo>
                    <a:lnTo>
                      <a:pt x="159" y="7"/>
                    </a:lnTo>
                    <a:lnTo>
                      <a:pt x="168" y="17"/>
                    </a:lnTo>
                    <a:lnTo>
                      <a:pt x="177" y="30"/>
                    </a:lnTo>
                    <a:lnTo>
                      <a:pt x="189" y="47"/>
                    </a:lnTo>
                    <a:lnTo>
                      <a:pt x="202" y="66"/>
                    </a:lnTo>
                    <a:lnTo>
                      <a:pt x="213" y="88"/>
                    </a:lnTo>
                    <a:lnTo>
                      <a:pt x="225" y="113"/>
                    </a:lnTo>
                    <a:lnTo>
                      <a:pt x="235" y="140"/>
                    </a:lnTo>
                    <a:lnTo>
                      <a:pt x="241" y="170"/>
                    </a:lnTo>
                    <a:lnTo>
                      <a:pt x="245" y="202"/>
                    </a:lnTo>
                    <a:lnTo>
                      <a:pt x="246" y="236"/>
                    </a:lnTo>
                    <a:lnTo>
                      <a:pt x="242" y="272"/>
                    </a:lnTo>
                    <a:lnTo>
                      <a:pt x="234" y="310"/>
                    </a:lnTo>
                    <a:lnTo>
                      <a:pt x="221" y="344"/>
                    </a:lnTo>
                    <a:lnTo>
                      <a:pt x="205" y="374"/>
                    </a:lnTo>
                    <a:lnTo>
                      <a:pt x="188" y="401"/>
                    </a:lnTo>
                    <a:lnTo>
                      <a:pt x="169" y="424"/>
                    </a:lnTo>
                    <a:lnTo>
                      <a:pt x="151" y="445"/>
                    </a:lnTo>
                    <a:lnTo>
                      <a:pt x="133" y="462"/>
                    </a:lnTo>
                    <a:lnTo>
                      <a:pt x="116" y="476"/>
                    </a:lnTo>
                    <a:lnTo>
                      <a:pt x="101" y="486"/>
                    </a:lnTo>
                    <a:lnTo>
                      <a:pt x="90" y="494"/>
                    </a:lnTo>
                    <a:lnTo>
                      <a:pt x="83" y="498"/>
                    </a:lnTo>
                    <a:lnTo>
                      <a:pt x="80" y="499"/>
                    </a:lnTo>
                    <a:lnTo>
                      <a:pt x="77" y="497"/>
                    </a:lnTo>
                    <a:lnTo>
                      <a:pt x="72" y="491"/>
                    </a:lnTo>
                    <a:lnTo>
                      <a:pt x="64" y="482"/>
                    </a:lnTo>
                    <a:lnTo>
                      <a:pt x="54" y="468"/>
                    </a:lnTo>
                    <a:lnTo>
                      <a:pt x="42" y="451"/>
                    </a:lnTo>
                    <a:lnTo>
                      <a:pt x="31" y="431"/>
                    </a:lnTo>
                    <a:lnTo>
                      <a:pt x="20" y="407"/>
                    </a:lnTo>
                    <a:lnTo>
                      <a:pt x="10" y="381"/>
                    </a:lnTo>
                    <a:lnTo>
                      <a:pt x="4" y="350"/>
                    </a:lnTo>
                    <a:lnTo>
                      <a:pt x="0" y="317"/>
                    </a:lnTo>
                    <a:lnTo>
                      <a:pt x="0" y="281"/>
                    </a:lnTo>
                    <a:lnTo>
                      <a:pt x="4" y="242"/>
                    </a:lnTo>
                    <a:lnTo>
                      <a:pt x="14" y="203"/>
                    </a:lnTo>
                    <a:lnTo>
                      <a:pt x="25" y="168"/>
                    </a:lnTo>
                    <a:lnTo>
                      <a:pt x="39" y="136"/>
                    </a:lnTo>
                    <a:lnTo>
                      <a:pt x="55" y="107"/>
                    </a:lnTo>
                    <a:lnTo>
                      <a:pt x="72" y="82"/>
                    </a:lnTo>
                    <a:lnTo>
                      <a:pt x="89" y="61"/>
                    </a:lnTo>
                    <a:lnTo>
                      <a:pt x="105" y="42"/>
                    </a:lnTo>
                    <a:lnTo>
                      <a:pt x="120" y="27"/>
                    </a:lnTo>
                    <a:lnTo>
                      <a:pt x="133" y="15"/>
                    </a:lnTo>
                    <a:lnTo>
                      <a:pt x="143" y="6"/>
                    </a:lnTo>
                    <a:lnTo>
                      <a:pt x="150" y="1"/>
                    </a:lnTo>
                    <a:lnTo>
                      <a:pt x="152"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2" name="Freeform 33">
                <a:extLst>
                  <a:ext uri="{FF2B5EF4-FFF2-40B4-BE49-F238E27FC236}">
                    <a16:creationId xmlns:a16="http://schemas.microsoft.com/office/drawing/2014/main" id="{94D9B839-B52D-253E-5036-C908477F3484}"/>
                  </a:ext>
                </a:extLst>
              </p:cNvPr>
              <p:cNvSpPr>
                <a:spLocks/>
              </p:cNvSpPr>
              <p:nvPr/>
            </p:nvSpPr>
            <p:spPr bwMode="auto">
              <a:xfrm>
                <a:off x="457" y="607"/>
                <a:ext cx="86" cy="58"/>
              </a:xfrm>
              <a:custGeom>
                <a:avLst/>
                <a:gdLst>
                  <a:gd name="T0" fmla="*/ 345 w 432"/>
                  <a:gd name="T1" fmla="*/ 0 h 293"/>
                  <a:gd name="T2" fmla="*/ 369 w 432"/>
                  <a:gd name="T3" fmla="*/ 1 h 293"/>
                  <a:gd name="T4" fmla="*/ 391 w 432"/>
                  <a:gd name="T5" fmla="*/ 4 h 293"/>
                  <a:gd name="T6" fmla="*/ 408 w 432"/>
                  <a:gd name="T7" fmla="*/ 6 h 293"/>
                  <a:gd name="T8" fmla="*/ 420 w 432"/>
                  <a:gd name="T9" fmla="*/ 9 h 293"/>
                  <a:gd name="T10" fmla="*/ 429 w 432"/>
                  <a:gd name="T11" fmla="*/ 11 h 293"/>
                  <a:gd name="T12" fmla="*/ 432 w 432"/>
                  <a:gd name="T13" fmla="*/ 11 h 293"/>
                  <a:gd name="T14" fmla="*/ 431 w 432"/>
                  <a:gd name="T15" fmla="*/ 14 h 293"/>
                  <a:gd name="T16" fmla="*/ 430 w 432"/>
                  <a:gd name="T17" fmla="*/ 22 h 293"/>
                  <a:gd name="T18" fmla="*/ 428 w 432"/>
                  <a:gd name="T19" fmla="*/ 34 h 293"/>
                  <a:gd name="T20" fmla="*/ 425 w 432"/>
                  <a:gd name="T21" fmla="*/ 50 h 293"/>
                  <a:gd name="T22" fmla="*/ 419 w 432"/>
                  <a:gd name="T23" fmla="*/ 70 h 293"/>
                  <a:gd name="T24" fmla="*/ 412 w 432"/>
                  <a:gd name="T25" fmla="*/ 92 h 293"/>
                  <a:gd name="T26" fmla="*/ 402 w 432"/>
                  <a:gd name="T27" fmla="*/ 115 h 293"/>
                  <a:gd name="T28" fmla="*/ 391 w 432"/>
                  <a:gd name="T29" fmla="*/ 140 h 293"/>
                  <a:gd name="T30" fmla="*/ 375 w 432"/>
                  <a:gd name="T31" fmla="*/ 164 h 293"/>
                  <a:gd name="T32" fmla="*/ 357 w 432"/>
                  <a:gd name="T33" fmla="*/ 189 h 293"/>
                  <a:gd name="T34" fmla="*/ 334 w 432"/>
                  <a:gd name="T35" fmla="*/ 212 h 293"/>
                  <a:gd name="T36" fmla="*/ 309 w 432"/>
                  <a:gd name="T37" fmla="*/ 234 h 293"/>
                  <a:gd name="T38" fmla="*/ 278 w 432"/>
                  <a:gd name="T39" fmla="*/ 254 h 293"/>
                  <a:gd name="T40" fmla="*/ 243 w 432"/>
                  <a:gd name="T41" fmla="*/ 271 h 293"/>
                  <a:gd name="T42" fmla="*/ 209 w 432"/>
                  <a:gd name="T43" fmla="*/ 281 h 293"/>
                  <a:gd name="T44" fmla="*/ 176 w 432"/>
                  <a:gd name="T45" fmla="*/ 289 h 293"/>
                  <a:gd name="T46" fmla="*/ 144 w 432"/>
                  <a:gd name="T47" fmla="*/ 293 h 293"/>
                  <a:gd name="T48" fmla="*/ 114 w 432"/>
                  <a:gd name="T49" fmla="*/ 293 h 293"/>
                  <a:gd name="T50" fmla="*/ 87 w 432"/>
                  <a:gd name="T51" fmla="*/ 291 h 293"/>
                  <a:gd name="T52" fmla="*/ 62 w 432"/>
                  <a:gd name="T53" fmla="*/ 288 h 293"/>
                  <a:gd name="T54" fmla="*/ 41 w 432"/>
                  <a:gd name="T55" fmla="*/ 283 h 293"/>
                  <a:gd name="T56" fmla="*/ 24 w 432"/>
                  <a:gd name="T57" fmla="*/ 279 h 293"/>
                  <a:gd name="T58" fmla="*/ 10 w 432"/>
                  <a:gd name="T59" fmla="*/ 275 h 293"/>
                  <a:gd name="T60" fmla="*/ 3 w 432"/>
                  <a:gd name="T61" fmla="*/ 272 h 293"/>
                  <a:gd name="T62" fmla="*/ 0 w 432"/>
                  <a:gd name="T63" fmla="*/ 271 h 293"/>
                  <a:gd name="T64" fmla="*/ 0 w 432"/>
                  <a:gd name="T65" fmla="*/ 267 h 293"/>
                  <a:gd name="T66" fmla="*/ 1 w 432"/>
                  <a:gd name="T67" fmla="*/ 260 h 293"/>
                  <a:gd name="T68" fmla="*/ 3 w 432"/>
                  <a:gd name="T69" fmla="*/ 247 h 293"/>
                  <a:gd name="T70" fmla="*/ 7 w 432"/>
                  <a:gd name="T71" fmla="*/ 231 h 293"/>
                  <a:gd name="T72" fmla="*/ 14 w 432"/>
                  <a:gd name="T73" fmla="*/ 211 h 293"/>
                  <a:gd name="T74" fmla="*/ 22 w 432"/>
                  <a:gd name="T75" fmla="*/ 190 h 293"/>
                  <a:gd name="T76" fmla="*/ 34 w 432"/>
                  <a:gd name="T77" fmla="*/ 166 h 293"/>
                  <a:gd name="T78" fmla="*/ 49 w 432"/>
                  <a:gd name="T79" fmla="*/ 142 h 293"/>
                  <a:gd name="T80" fmla="*/ 67 w 432"/>
                  <a:gd name="T81" fmla="*/ 117 h 293"/>
                  <a:gd name="T82" fmla="*/ 90 w 432"/>
                  <a:gd name="T83" fmla="*/ 94 h 293"/>
                  <a:gd name="T84" fmla="*/ 118 w 432"/>
                  <a:gd name="T85" fmla="*/ 71 h 293"/>
                  <a:gd name="T86" fmla="*/ 151 w 432"/>
                  <a:gd name="T87" fmla="*/ 49 h 293"/>
                  <a:gd name="T88" fmla="*/ 187 w 432"/>
                  <a:gd name="T89" fmla="*/ 32 h 293"/>
                  <a:gd name="T90" fmla="*/ 222 w 432"/>
                  <a:gd name="T91" fmla="*/ 20 h 293"/>
                  <a:gd name="T92" fmla="*/ 256 w 432"/>
                  <a:gd name="T93" fmla="*/ 10 h 293"/>
                  <a:gd name="T94" fmla="*/ 288 w 432"/>
                  <a:gd name="T95" fmla="*/ 5 h 293"/>
                  <a:gd name="T96" fmla="*/ 317 w 432"/>
                  <a:gd name="T97" fmla="*/ 1 h 293"/>
                  <a:gd name="T98" fmla="*/ 345 w 432"/>
                  <a:gd name="T9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293">
                    <a:moveTo>
                      <a:pt x="345" y="0"/>
                    </a:moveTo>
                    <a:lnTo>
                      <a:pt x="369" y="1"/>
                    </a:lnTo>
                    <a:lnTo>
                      <a:pt x="391" y="4"/>
                    </a:lnTo>
                    <a:lnTo>
                      <a:pt x="408" y="6"/>
                    </a:lnTo>
                    <a:lnTo>
                      <a:pt x="420" y="9"/>
                    </a:lnTo>
                    <a:lnTo>
                      <a:pt x="429" y="11"/>
                    </a:lnTo>
                    <a:lnTo>
                      <a:pt x="432" y="11"/>
                    </a:lnTo>
                    <a:lnTo>
                      <a:pt x="431" y="14"/>
                    </a:lnTo>
                    <a:lnTo>
                      <a:pt x="430" y="22"/>
                    </a:lnTo>
                    <a:lnTo>
                      <a:pt x="428" y="34"/>
                    </a:lnTo>
                    <a:lnTo>
                      <a:pt x="425" y="50"/>
                    </a:lnTo>
                    <a:lnTo>
                      <a:pt x="419" y="70"/>
                    </a:lnTo>
                    <a:lnTo>
                      <a:pt x="412" y="92"/>
                    </a:lnTo>
                    <a:lnTo>
                      <a:pt x="402" y="115"/>
                    </a:lnTo>
                    <a:lnTo>
                      <a:pt x="391" y="140"/>
                    </a:lnTo>
                    <a:lnTo>
                      <a:pt x="375" y="164"/>
                    </a:lnTo>
                    <a:lnTo>
                      <a:pt x="357" y="189"/>
                    </a:lnTo>
                    <a:lnTo>
                      <a:pt x="334" y="212"/>
                    </a:lnTo>
                    <a:lnTo>
                      <a:pt x="309" y="234"/>
                    </a:lnTo>
                    <a:lnTo>
                      <a:pt x="278" y="254"/>
                    </a:lnTo>
                    <a:lnTo>
                      <a:pt x="243" y="271"/>
                    </a:lnTo>
                    <a:lnTo>
                      <a:pt x="209" y="281"/>
                    </a:lnTo>
                    <a:lnTo>
                      <a:pt x="176" y="289"/>
                    </a:lnTo>
                    <a:lnTo>
                      <a:pt x="144" y="293"/>
                    </a:lnTo>
                    <a:lnTo>
                      <a:pt x="114" y="293"/>
                    </a:lnTo>
                    <a:lnTo>
                      <a:pt x="87" y="291"/>
                    </a:lnTo>
                    <a:lnTo>
                      <a:pt x="62" y="288"/>
                    </a:lnTo>
                    <a:lnTo>
                      <a:pt x="41" y="283"/>
                    </a:lnTo>
                    <a:lnTo>
                      <a:pt x="24" y="279"/>
                    </a:lnTo>
                    <a:lnTo>
                      <a:pt x="10" y="275"/>
                    </a:lnTo>
                    <a:lnTo>
                      <a:pt x="3" y="272"/>
                    </a:lnTo>
                    <a:lnTo>
                      <a:pt x="0" y="271"/>
                    </a:lnTo>
                    <a:lnTo>
                      <a:pt x="0" y="267"/>
                    </a:lnTo>
                    <a:lnTo>
                      <a:pt x="1" y="260"/>
                    </a:lnTo>
                    <a:lnTo>
                      <a:pt x="3" y="247"/>
                    </a:lnTo>
                    <a:lnTo>
                      <a:pt x="7" y="231"/>
                    </a:lnTo>
                    <a:lnTo>
                      <a:pt x="14" y="211"/>
                    </a:lnTo>
                    <a:lnTo>
                      <a:pt x="22" y="190"/>
                    </a:lnTo>
                    <a:lnTo>
                      <a:pt x="34" y="166"/>
                    </a:lnTo>
                    <a:lnTo>
                      <a:pt x="49" y="142"/>
                    </a:lnTo>
                    <a:lnTo>
                      <a:pt x="67" y="117"/>
                    </a:lnTo>
                    <a:lnTo>
                      <a:pt x="90" y="94"/>
                    </a:lnTo>
                    <a:lnTo>
                      <a:pt x="118" y="71"/>
                    </a:lnTo>
                    <a:lnTo>
                      <a:pt x="151" y="49"/>
                    </a:lnTo>
                    <a:lnTo>
                      <a:pt x="187" y="32"/>
                    </a:lnTo>
                    <a:lnTo>
                      <a:pt x="222" y="20"/>
                    </a:lnTo>
                    <a:lnTo>
                      <a:pt x="256" y="10"/>
                    </a:lnTo>
                    <a:lnTo>
                      <a:pt x="288" y="5"/>
                    </a:lnTo>
                    <a:lnTo>
                      <a:pt x="317" y="1"/>
                    </a:lnTo>
                    <a:lnTo>
                      <a:pt x="345"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3" name="Freeform 34">
                <a:extLst>
                  <a:ext uri="{FF2B5EF4-FFF2-40B4-BE49-F238E27FC236}">
                    <a16:creationId xmlns:a16="http://schemas.microsoft.com/office/drawing/2014/main" id="{D406EC74-D440-C62D-3319-8D280EF02C6F}"/>
                  </a:ext>
                </a:extLst>
              </p:cNvPr>
              <p:cNvSpPr>
                <a:spLocks/>
              </p:cNvSpPr>
              <p:nvPr/>
            </p:nvSpPr>
            <p:spPr bwMode="auto">
              <a:xfrm>
                <a:off x="408" y="676"/>
                <a:ext cx="96" cy="51"/>
              </a:xfrm>
              <a:custGeom>
                <a:avLst/>
                <a:gdLst>
                  <a:gd name="T0" fmla="*/ 307 w 479"/>
                  <a:gd name="T1" fmla="*/ 0 h 255"/>
                  <a:gd name="T2" fmla="*/ 339 w 479"/>
                  <a:gd name="T3" fmla="*/ 1 h 255"/>
                  <a:gd name="T4" fmla="*/ 369 w 479"/>
                  <a:gd name="T5" fmla="*/ 5 h 255"/>
                  <a:gd name="T6" fmla="*/ 397 w 479"/>
                  <a:gd name="T7" fmla="*/ 11 h 255"/>
                  <a:gd name="T8" fmla="*/ 420 w 479"/>
                  <a:gd name="T9" fmla="*/ 17 h 255"/>
                  <a:gd name="T10" fmla="*/ 440 w 479"/>
                  <a:gd name="T11" fmla="*/ 24 h 255"/>
                  <a:gd name="T12" fmla="*/ 456 w 479"/>
                  <a:gd name="T13" fmla="*/ 30 h 255"/>
                  <a:gd name="T14" fmla="*/ 468 w 479"/>
                  <a:gd name="T15" fmla="*/ 35 h 255"/>
                  <a:gd name="T16" fmla="*/ 475 w 479"/>
                  <a:gd name="T17" fmla="*/ 38 h 255"/>
                  <a:gd name="T18" fmla="*/ 479 w 479"/>
                  <a:gd name="T19" fmla="*/ 41 h 255"/>
                  <a:gd name="T20" fmla="*/ 478 w 479"/>
                  <a:gd name="T21" fmla="*/ 43 h 255"/>
                  <a:gd name="T22" fmla="*/ 474 w 479"/>
                  <a:gd name="T23" fmla="*/ 50 h 255"/>
                  <a:gd name="T24" fmla="*/ 470 w 479"/>
                  <a:gd name="T25" fmla="*/ 62 h 255"/>
                  <a:gd name="T26" fmla="*/ 463 w 479"/>
                  <a:gd name="T27" fmla="*/ 77 h 255"/>
                  <a:gd name="T28" fmla="*/ 453 w 479"/>
                  <a:gd name="T29" fmla="*/ 95 h 255"/>
                  <a:gd name="T30" fmla="*/ 441 w 479"/>
                  <a:gd name="T31" fmla="*/ 114 h 255"/>
                  <a:gd name="T32" fmla="*/ 427 w 479"/>
                  <a:gd name="T33" fmla="*/ 135 h 255"/>
                  <a:gd name="T34" fmla="*/ 410 w 479"/>
                  <a:gd name="T35" fmla="*/ 157 h 255"/>
                  <a:gd name="T36" fmla="*/ 389 w 479"/>
                  <a:gd name="T37" fmla="*/ 177 h 255"/>
                  <a:gd name="T38" fmla="*/ 366 w 479"/>
                  <a:gd name="T39" fmla="*/ 197 h 255"/>
                  <a:gd name="T40" fmla="*/ 338 w 479"/>
                  <a:gd name="T41" fmla="*/ 215 h 255"/>
                  <a:gd name="T42" fmla="*/ 309 w 479"/>
                  <a:gd name="T43" fmla="*/ 231 h 255"/>
                  <a:gd name="T44" fmla="*/ 275 w 479"/>
                  <a:gd name="T45" fmla="*/ 243 h 255"/>
                  <a:gd name="T46" fmla="*/ 241 w 479"/>
                  <a:gd name="T47" fmla="*/ 251 h 255"/>
                  <a:gd name="T48" fmla="*/ 207 w 479"/>
                  <a:gd name="T49" fmla="*/ 254 h 255"/>
                  <a:gd name="T50" fmla="*/ 175 w 479"/>
                  <a:gd name="T51" fmla="*/ 255 h 255"/>
                  <a:gd name="T52" fmla="*/ 145 w 479"/>
                  <a:gd name="T53" fmla="*/ 252 h 255"/>
                  <a:gd name="T54" fmla="*/ 117 w 479"/>
                  <a:gd name="T55" fmla="*/ 247 h 255"/>
                  <a:gd name="T56" fmla="*/ 92 w 479"/>
                  <a:gd name="T57" fmla="*/ 241 h 255"/>
                  <a:gd name="T58" fmla="*/ 69 w 479"/>
                  <a:gd name="T59" fmla="*/ 233 h 255"/>
                  <a:gd name="T60" fmla="*/ 48 w 479"/>
                  <a:gd name="T61" fmla="*/ 225 h 255"/>
                  <a:gd name="T62" fmla="*/ 31 w 479"/>
                  <a:gd name="T63" fmla="*/ 216 h 255"/>
                  <a:gd name="T64" fmla="*/ 18 w 479"/>
                  <a:gd name="T65" fmla="*/ 209 h 255"/>
                  <a:gd name="T66" fmla="*/ 8 w 479"/>
                  <a:gd name="T67" fmla="*/ 202 h 255"/>
                  <a:gd name="T68" fmla="*/ 2 w 479"/>
                  <a:gd name="T69" fmla="*/ 198 h 255"/>
                  <a:gd name="T70" fmla="*/ 0 w 479"/>
                  <a:gd name="T71" fmla="*/ 197 h 255"/>
                  <a:gd name="T72" fmla="*/ 1 w 479"/>
                  <a:gd name="T73" fmla="*/ 195 h 255"/>
                  <a:gd name="T74" fmla="*/ 3 w 479"/>
                  <a:gd name="T75" fmla="*/ 188 h 255"/>
                  <a:gd name="T76" fmla="*/ 7 w 479"/>
                  <a:gd name="T77" fmla="*/ 178 h 255"/>
                  <a:gd name="T78" fmla="*/ 13 w 479"/>
                  <a:gd name="T79" fmla="*/ 165 h 255"/>
                  <a:gd name="T80" fmla="*/ 22 w 479"/>
                  <a:gd name="T81" fmla="*/ 149 h 255"/>
                  <a:gd name="T82" fmla="*/ 33 w 479"/>
                  <a:gd name="T83" fmla="*/ 132 h 255"/>
                  <a:gd name="T84" fmla="*/ 46 w 479"/>
                  <a:gd name="T85" fmla="*/ 114 h 255"/>
                  <a:gd name="T86" fmla="*/ 62 w 479"/>
                  <a:gd name="T87" fmla="*/ 96 h 255"/>
                  <a:gd name="T88" fmla="*/ 82 w 479"/>
                  <a:gd name="T89" fmla="*/ 77 h 255"/>
                  <a:gd name="T90" fmla="*/ 105 w 479"/>
                  <a:gd name="T91" fmla="*/ 59 h 255"/>
                  <a:gd name="T92" fmla="*/ 131 w 479"/>
                  <a:gd name="T93" fmla="*/ 43 h 255"/>
                  <a:gd name="T94" fmla="*/ 162 w 479"/>
                  <a:gd name="T95" fmla="*/ 28 h 255"/>
                  <a:gd name="T96" fmla="*/ 196 w 479"/>
                  <a:gd name="T97" fmla="*/ 16 h 255"/>
                  <a:gd name="T98" fmla="*/ 234 w 479"/>
                  <a:gd name="T99" fmla="*/ 7 h 255"/>
                  <a:gd name="T100" fmla="*/ 271 w 479"/>
                  <a:gd name="T101" fmla="*/ 1 h 255"/>
                  <a:gd name="T102" fmla="*/ 307 w 479"/>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9" h="255">
                    <a:moveTo>
                      <a:pt x="307" y="0"/>
                    </a:moveTo>
                    <a:lnTo>
                      <a:pt x="339" y="1"/>
                    </a:lnTo>
                    <a:lnTo>
                      <a:pt x="369" y="5"/>
                    </a:lnTo>
                    <a:lnTo>
                      <a:pt x="397" y="11"/>
                    </a:lnTo>
                    <a:lnTo>
                      <a:pt x="420" y="17"/>
                    </a:lnTo>
                    <a:lnTo>
                      <a:pt x="440" y="24"/>
                    </a:lnTo>
                    <a:lnTo>
                      <a:pt x="456" y="30"/>
                    </a:lnTo>
                    <a:lnTo>
                      <a:pt x="468" y="35"/>
                    </a:lnTo>
                    <a:lnTo>
                      <a:pt x="475" y="38"/>
                    </a:lnTo>
                    <a:lnTo>
                      <a:pt x="479" y="41"/>
                    </a:lnTo>
                    <a:lnTo>
                      <a:pt x="478" y="43"/>
                    </a:lnTo>
                    <a:lnTo>
                      <a:pt x="474" y="50"/>
                    </a:lnTo>
                    <a:lnTo>
                      <a:pt x="470" y="62"/>
                    </a:lnTo>
                    <a:lnTo>
                      <a:pt x="463" y="77"/>
                    </a:lnTo>
                    <a:lnTo>
                      <a:pt x="453" y="95"/>
                    </a:lnTo>
                    <a:lnTo>
                      <a:pt x="441" y="114"/>
                    </a:lnTo>
                    <a:lnTo>
                      <a:pt x="427" y="135"/>
                    </a:lnTo>
                    <a:lnTo>
                      <a:pt x="410" y="157"/>
                    </a:lnTo>
                    <a:lnTo>
                      <a:pt x="389" y="177"/>
                    </a:lnTo>
                    <a:lnTo>
                      <a:pt x="366" y="197"/>
                    </a:lnTo>
                    <a:lnTo>
                      <a:pt x="338" y="215"/>
                    </a:lnTo>
                    <a:lnTo>
                      <a:pt x="309" y="231"/>
                    </a:lnTo>
                    <a:lnTo>
                      <a:pt x="275" y="243"/>
                    </a:lnTo>
                    <a:lnTo>
                      <a:pt x="241" y="251"/>
                    </a:lnTo>
                    <a:lnTo>
                      <a:pt x="207" y="254"/>
                    </a:lnTo>
                    <a:lnTo>
                      <a:pt x="175" y="255"/>
                    </a:lnTo>
                    <a:lnTo>
                      <a:pt x="145" y="252"/>
                    </a:lnTo>
                    <a:lnTo>
                      <a:pt x="117" y="247"/>
                    </a:lnTo>
                    <a:lnTo>
                      <a:pt x="92" y="241"/>
                    </a:lnTo>
                    <a:lnTo>
                      <a:pt x="69" y="233"/>
                    </a:lnTo>
                    <a:lnTo>
                      <a:pt x="48" y="225"/>
                    </a:lnTo>
                    <a:lnTo>
                      <a:pt x="31" y="216"/>
                    </a:lnTo>
                    <a:lnTo>
                      <a:pt x="18" y="209"/>
                    </a:lnTo>
                    <a:lnTo>
                      <a:pt x="8" y="202"/>
                    </a:lnTo>
                    <a:lnTo>
                      <a:pt x="2" y="198"/>
                    </a:lnTo>
                    <a:lnTo>
                      <a:pt x="0" y="197"/>
                    </a:lnTo>
                    <a:lnTo>
                      <a:pt x="1" y="195"/>
                    </a:lnTo>
                    <a:lnTo>
                      <a:pt x="3" y="188"/>
                    </a:lnTo>
                    <a:lnTo>
                      <a:pt x="7" y="178"/>
                    </a:lnTo>
                    <a:lnTo>
                      <a:pt x="13" y="165"/>
                    </a:lnTo>
                    <a:lnTo>
                      <a:pt x="22" y="149"/>
                    </a:lnTo>
                    <a:lnTo>
                      <a:pt x="33" y="132"/>
                    </a:lnTo>
                    <a:lnTo>
                      <a:pt x="46" y="114"/>
                    </a:lnTo>
                    <a:lnTo>
                      <a:pt x="62" y="96"/>
                    </a:lnTo>
                    <a:lnTo>
                      <a:pt x="82" y="77"/>
                    </a:lnTo>
                    <a:lnTo>
                      <a:pt x="105" y="59"/>
                    </a:lnTo>
                    <a:lnTo>
                      <a:pt x="131" y="43"/>
                    </a:lnTo>
                    <a:lnTo>
                      <a:pt x="162" y="28"/>
                    </a:lnTo>
                    <a:lnTo>
                      <a:pt x="196" y="16"/>
                    </a:lnTo>
                    <a:lnTo>
                      <a:pt x="234" y="7"/>
                    </a:lnTo>
                    <a:lnTo>
                      <a:pt x="271" y="1"/>
                    </a:lnTo>
                    <a:lnTo>
                      <a:pt x="307"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4" name="Freeform 35">
                <a:extLst>
                  <a:ext uri="{FF2B5EF4-FFF2-40B4-BE49-F238E27FC236}">
                    <a16:creationId xmlns:a16="http://schemas.microsoft.com/office/drawing/2014/main" id="{DB77DF27-6753-CD2E-F0DC-5695F7D890AC}"/>
                  </a:ext>
                </a:extLst>
              </p:cNvPr>
              <p:cNvSpPr>
                <a:spLocks/>
              </p:cNvSpPr>
              <p:nvPr/>
            </p:nvSpPr>
            <p:spPr bwMode="auto">
              <a:xfrm>
                <a:off x="354" y="732"/>
                <a:ext cx="101" cy="48"/>
              </a:xfrm>
              <a:custGeom>
                <a:avLst/>
                <a:gdLst>
                  <a:gd name="T0" fmla="*/ 242 w 503"/>
                  <a:gd name="T1" fmla="*/ 0 h 239"/>
                  <a:gd name="T2" fmla="*/ 282 w 503"/>
                  <a:gd name="T3" fmla="*/ 3 h 239"/>
                  <a:gd name="T4" fmla="*/ 318 w 503"/>
                  <a:gd name="T5" fmla="*/ 9 h 239"/>
                  <a:gd name="T6" fmla="*/ 352 w 503"/>
                  <a:gd name="T7" fmla="*/ 19 h 239"/>
                  <a:gd name="T8" fmla="*/ 383 w 503"/>
                  <a:gd name="T9" fmla="*/ 30 h 239"/>
                  <a:gd name="T10" fmla="*/ 411 w 503"/>
                  <a:gd name="T11" fmla="*/ 42 h 239"/>
                  <a:gd name="T12" fmla="*/ 434 w 503"/>
                  <a:gd name="T13" fmla="*/ 56 h 239"/>
                  <a:gd name="T14" fmla="*/ 455 w 503"/>
                  <a:gd name="T15" fmla="*/ 69 h 239"/>
                  <a:gd name="T16" fmla="*/ 472 w 503"/>
                  <a:gd name="T17" fmla="*/ 82 h 239"/>
                  <a:gd name="T18" fmla="*/ 486 w 503"/>
                  <a:gd name="T19" fmla="*/ 92 h 239"/>
                  <a:gd name="T20" fmla="*/ 496 w 503"/>
                  <a:gd name="T21" fmla="*/ 101 h 239"/>
                  <a:gd name="T22" fmla="*/ 501 w 503"/>
                  <a:gd name="T23" fmla="*/ 106 h 239"/>
                  <a:gd name="T24" fmla="*/ 503 w 503"/>
                  <a:gd name="T25" fmla="*/ 108 h 239"/>
                  <a:gd name="T26" fmla="*/ 502 w 503"/>
                  <a:gd name="T27" fmla="*/ 112 h 239"/>
                  <a:gd name="T28" fmla="*/ 497 w 503"/>
                  <a:gd name="T29" fmla="*/ 118 h 239"/>
                  <a:gd name="T30" fmla="*/ 488 w 503"/>
                  <a:gd name="T31" fmla="*/ 127 h 239"/>
                  <a:gd name="T32" fmla="*/ 478 w 503"/>
                  <a:gd name="T33" fmla="*/ 139 h 239"/>
                  <a:gd name="T34" fmla="*/ 463 w 503"/>
                  <a:gd name="T35" fmla="*/ 153 h 239"/>
                  <a:gd name="T36" fmla="*/ 446 w 503"/>
                  <a:gd name="T37" fmla="*/ 168 h 239"/>
                  <a:gd name="T38" fmla="*/ 426 w 503"/>
                  <a:gd name="T39" fmla="*/ 184 h 239"/>
                  <a:gd name="T40" fmla="*/ 402 w 503"/>
                  <a:gd name="T41" fmla="*/ 199 h 239"/>
                  <a:gd name="T42" fmla="*/ 377 w 503"/>
                  <a:gd name="T43" fmla="*/ 212 h 239"/>
                  <a:gd name="T44" fmla="*/ 348 w 503"/>
                  <a:gd name="T45" fmla="*/ 223 h 239"/>
                  <a:gd name="T46" fmla="*/ 317 w 503"/>
                  <a:gd name="T47" fmla="*/ 233 h 239"/>
                  <a:gd name="T48" fmla="*/ 284 w 503"/>
                  <a:gd name="T49" fmla="*/ 238 h 239"/>
                  <a:gd name="T50" fmla="*/ 248 w 503"/>
                  <a:gd name="T51" fmla="*/ 239 h 239"/>
                  <a:gd name="T52" fmla="*/ 213 w 503"/>
                  <a:gd name="T53" fmla="*/ 237 h 239"/>
                  <a:gd name="T54" fmla="*/ 180 w 503"/>
                  <a:gd name="T55" fmla="*/ 231 h 239"/>
                  <a:gd name="T56" fmla="*/ 150 w 503"/>
                  <a:gd name="T57" fmla="*/ 221 h 239"/>
                  <a:gd name="T58" fmla="*/ 122 w 503"/>
                  <a:gd name="T59" fmla="*/ 209 h 239"/>
                  <a:gd name="T60" fmla="*/ 96 w 503"/>
                  <a:gd name="T61" fmla="*/ 197 h 239"/>
                  <a:gd name="T62" fmla="*/ 74 w 503"/>
                  <a:gd name="T63" fmla="*/ 182 h 239"/>
                  <a:gd name="T64" fmla="*/ 55 w 503"/>
                  <a:gd name="T65" fmla="*/ 168 h 239"/>
                  <a:gd name="T66" fmla="*/ 38 w 503"/>
                  <a:gd name="T67" fmla="*/ 154 h 239"/>
                  <a:gd name="T68" fmla="*/ 24 w 503"/>
                  <a:gd name="T69" fmla="*/ 141 h 239"/>
                  <a:gd name="T70" fmla="*/ 14 w 503"/>
                  <a:gd name="T71" fmla="*/ 130 h 239"/>
                  <a:gd name="T72" fmla="*/ 6 w 503"/>
                  <a:gd name="T73" fmla="*/ 121 h 239"/>
                  <a:gd name="T74" fmla="*/ 2 w 503"/>
                  <a:gd name="T75" fmla="*/ 115 h 239"/>
                  <a:gd name="T76" fmla="*/ 0 w 503"/>
                  <a:gd name="T77" fmla="*/ 113 h 239"/>
                  <a:gd name="T78" fmla="*/ 1 w 503"/>
                  <a:gd name="T79" fmla="*/ 112 h 239"/>
                  <a:gd name="T80" fmla="*/ 5 w 503"/>
                  <a:gd name="T81" fmla="*/ 105 h 239"/>
                  <a:gd name="T82" fmla="*/ 12 w 503"/>
                  <a:gd name="T83" fmla="*/ 98 h 239"/>
                  <a:gd name="T84" fmla="*/ 22 w 503"/>
                  <a:gd name="T85" fmla="*/ 87 h 239"/>
                  <a:gd name="T86" fmla="*/ 35 w 503"/>
                  <a:gd name="T87" fmla="*/ 74 h 239"/>
                  <a:gd name="T88" fmla="*/ 51 w 503"/>
                  <a:gd name="T89" fmla="*/ 62 h 239"/>
                  <a:gd name="T90" fmla="*/ 69 w 503"/>
                  <a:gd name="T91" fmla="*/ 48 h 239"/>
                  <a:gd name="T92" fmla="*/ 90 w 503"/>
                  <a:gd name="T93" fmla="*/ 35 h 239"/>
                  <a:gd name="T94" fmla="*/ 114 w 503"/>
                  <a:gd name="T95" fmla="*/ 23 h 239"/>
                  <a:gd name="T96" fmla="*/ 142 w 503"/>
                  <a:gd name="T97" fmla="*/ 14 h 239"/>
                  <a:gd name="T98" fmla="*/ 173 w 503"/>
                  <a:gd name="T99" fmla="*/ 5 h 239"/>
                  <a:gd name="T100" fmla="*/ 206 w 503"/>
                  <a:gd name="T101" fmla="*/ 1 h 239"/>
                  <a:gd name="T102" fmla="*/ 242 w 503"/>
                  <a:gd name="T10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3" h="239">
                    <a:moveTo>
                      <a:pt x="242" y="0"/>
                    </a:moveTo>
                    <a:lnTo>
                      <a:pt x="282" y="3"/>
                    </a:lnTo>
                    <a:lnTo>
                      <a:pt x="318" y="9"/>
                    </a:lnTo>
                    <a:lnTo>
                      <a:pt x="352" y="19"/>
                    </a:lnTo>
                    <a:lnTo>
                      <a:pt x="383" y="30"/>
                    </a:lnTo>
                    <a:lnTo>
                      <a:pt x="411" y="42"/>
                    </a:lnTo>
                    <a:lnTo>
                      <a:pt x="434" y="56"/>
                    </a:lnTo>
                    <a:lnTo>
                      <a:pt x="455" y="69"/>
                    </a:lnTo>
                    <a:lnTo>
                      <a:pt x="472" y="82"/>
                    </a:lnTo>
                    <a:lnTo>
                      <a:pt x="486" y="92"/>
                    </a:lnTo>
                    <a:lnTo>
                      <a:pt x="496" y="101"/>
                    </a:lnTo>
                    <a:lnTo>
                      <a:pt x="501" y="106"/>
                    </a:lnTo>
                    <a:lnTo>
                      <a:pt x="503" y="108"/>
                    </a:lnTo>
                    <a:lnTo>
                      <a:pt x="502" y="112"/>
                    </a:lnTo>
                    <a:lnTo>
                      <a:pt x="497" y="118"/>
                    </a:lnTo>
                    <a:lnTo>
                      <a:pt x="488" y="127"/>
                    </a:lnTo>
                    <a:lnTo>
                      <a:pt x="478" y="139"/>
                    </a:lnTo>
                    <a:lnTo>
                      <a:pt x="463" y="153"/>
                    </a:lnTo>
                    <a:lnTo>
                      <a:pt x="446" y="168"/>
                    </a:lnTo>
                    <a:lnTo>
                      <a:pt x="426" y="184"/>
                    </a:lnTo>
                    <a:lnTo>
                      <a:pt x="402" y="199"/>
                    </a:lnTo>
                    <a:lnTo>
                      <a:pt x="377" y="212"/>
                    </a:lnTo>
                    <a:lnTo>
                      <a:pt x="348" y="223"/>
                    </a:lnTo>
                    <a:lnTo>
                      <a:pt x="317" y="233"/>
                    </a:lnTo>
                    <a:lnTo>
                      <a:pt x="284" y="238"/>
                    </a:lnTo>
                    <a:lnTo>
                      <a:pt x="248" y="239"/>
                    </a:lnTo>
                    <a:lnTo>
                      <a:pt x="213" y="237"/>
                    </a:lnTo>
                    <a:lnTo>
                      <a:pt x="180" y="231"/>
                    </a:lnTo>
                    <a:lnTo>
                      <a:pt x="150" y="221"/>
                    </a:lnTo>
                    <a:lnTo>
                      <a:pt x="122" y="209"/>
                    </a:lnTo>
                    <a:lnTo>
                      <a:pt x="96" y="197"/>
                    </a:lnTo>
                    <a:lnTo>
                      <a:pt x="74" y="182"/>
                    </a:lnTo>
                    <a:lnTo>
                      <a:pt x="55" y="168"/>
                    </a:lnTo>
                    <a:lnTo>
                      <a:pt x="38" y="154"/>
                    </a:lnTo>
                    <a:lnTo>
                      <a:pt x="24" y="141"/>
                    </a:lnTo>
                    <a:lnTo>
                      <a:pt x="14" y="130"/>
                    </a:lnTo>
                    <a:lnTo>
                      <a:pt x="6" y="121"/>
                    </a:lnTo>
                    <a:lnTo>
                      <a:pt x="2" y="115"/>
                    </a:lnTo>
                    <a:lnTo>
                      <a:pt x="0" y="113"/>
                    </a:lnTo>
                    <a:lnTo>
                      <a:pt x="1" y="112"/>
                    </a:lnTo>
                    <a:lnTo>
                      <a:pt x="5" y="105"/>
                    </a:lnTo>
                    <a:lnTo>
                      <a:pt x="12" y="98"/>
                    </a:lnTo>
                    <a:lnTo>
                      <a:pt x="22" y="87"/>
                    </a:lnTo>
                    <a:lnTo>
                      <a:pt x="35" y="74"/>
                    </a:lnTo>
                    <a:lnTo>
                      <a:pt x="51" y="62"/>
                    </a:lnTo>
                    <a:lnTo>
                      <a:pt x="69" y="48"/>
                    </a:lnTo>
                    <a:lnTo>
                      <a:pt x="90" y="35"/>
                    </a:lnTo>
                    <a:lnTo>
                      <a:pt x="114" y="23"/>
                    </a:lnTo>
                    <a:lnTo>
                      <a:pt x="142" y="14"/>
                    </a:lnTo>
                    <a:lnTo>
                      <a:pt x="173" y="5"/>
                    </a:lnTo>
                    <a:lnTo>
                      <a:pt x="206" y="1"/>
                    </a:lnTo>
                    <a:lnTo>
                      <a:pt x="242"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5" name="Freeform 36">
                <a:extLst>
                  <a:ext uri="{FF2B5EF4-FFF2-40B4-BE49-F238E27FC236}">
                    <a16:creationId xmlns:a16="http://schemas.microsoft.com/office/drawing/2014/main" id="{AAC532D7-FAD2-6320-E772-CE79944C7E38}"/>
                  </a:ext>
                </a:extLst>
              </p:cNvPr>
              <p:cNvSpPr>
                <a:spLocks/>
              </p:cNvSpPr>
              <p:nvPr/>
            </p:nvSpPr>
            <p:spPr bwMode="auto">
              <a:xfrm>
                <a:off x="280" y="770"/>
                <a:ext cx="100" cy="49"/>
              </a:xfrm>
              <a:custGeom>
                <a:avLst/>
                <a:gdLst>
                  <a:gd name="T0" fmla="*/ 215 w 500"/>
                  <a:gd name="T1" fmla="*/ 0 h 246"/>
                  <a:gd name="T2" fmla="*/ 254 w 500"/>
                  <a:gd name="T3" fmla="*/ 3 h 246"/>
                  <a:gd name="T4" fmla="*/ 293 w 500"/>
                  <a:gd name="T5" fmla="*/ 11 h 246"/>
                  <a:gd name="T6" fmla="*/ 329 w 500"/>
                  <a:gd name="T7" fmla="*/ 21 h 246"/>
                  <a:gd name="T8" fmla="*/ 361 w 500"/>
                  <a:gd name="T9" fmla="*/ 35 h 246"/>
                  <a:gd name="T10" fmla="*/ 390 w 500"/>
                  <a:gd name="T11" fmla="*/ 50 h 246"/>
                  <a:gd name="T12" fmla="*/ 416 w 500"/>
                  <a:gd name="T13" fmla="*/ 66 h 246"/>
                  <a:gd name="T14" fmla="*/ 439 w 500"/>
                  <a:gd name="T15" fmla="*/ 82 h 246"/>
                  <a:gd name="T16" fmla="*/ 457 w 500"/>
                  <a:gd name="T17" fmla="*/ 98 h 246"/>
                  <a:gd name="T18" fmla="*/ 473 w 500"/>
                  <a:gd name="T19" fmla="*/ 112 h 246"/>
                  <a:gd name="T20" fmla="*/ 484 w 500"/>
                  <a:gd name="T21" fmla="*/ 125 h 246"/>
                  <a:gd name="T22" fmla="*/ 494 w 500"/>
                  <a:gd name="T23" fmla="*/ 134 h 246"/>
                  <a:gd name="T24" fmla="*/ 499 w 500"/>
                  <a:gd name="T25" fmla="*/ 141 h 246"/>
                  <a:gd name="T26" fmla="*/ 500 w 500"/>
                  <a:gd name="T27" fmla="*/ 143 h 246"/>
                  <a:gd name="T28" fmla="*/ 498 w 500"/>
                  <a:gd name="T29" fmla="*/ 145 h 246"/>
                  <a:gd name="T30" fmla="*/ 493 w 500"/>
                  <a:gd name="T31" fmla="*/ 151 h 246"/>
                  <a:gd name="T32" fmla="*/ 483 w 500"/>
                  <a:gd name="T33" fmla="*/ 160 h 246"/>
                  <a:gd name="T34" fmla="*/ 471 w 500"/>
                  <a:gd name="T35" fmla="*/ 170 h 246"/>
                  <a:gd name="T36" fmla="*/ 455 w 500"/>
                  <a:gd name="T37" fmla="*/ 182 h 246"/>
                  <a:gd name="T38" fmla="*/ 437 w 500"/>
                  <a:gd name="T39" fmla="*/ 195 h 246"/>
                  <a:gd name="T40" fmla="*/ 414 w 500"/>
                  <a:gd name="T41" fmla="*/ 208 h 246"/>
                  <a:gd name="T42" fmla="*/ 390 w 500"/>
                  <a:gd name="T43" fmla="*/ 220 h 246"/>
                  <a:gd name="T44" fmla="*/ 362 w 500"/>
                  <a:gd name="T45" fmla="*/ 230 h 246"/>
                  <a:gd name="T46" fmla="*/ 334 w 500"/>
                  <a:gd name="T47" fmla="*/ 238 h 246"/>
                  <a:gd name="T48" fmla="*/ 302 w 500"/>
                  <a:gd name="T49" fmla="*/ 244 h 246"/>
                  <a:gd name="T50" fmla="*/ 268 w 500"/>
                  <a:gd name="T51" fmla="*/ 246 h 246"/>
                  <a:gd name="T52" fmla="*/ 232 w 500"/>
                  <a:gd name="T53" fmla="*/ 243 h 246"/>
                  <a:gd name="T54" fmla="*/ 197 w 500"/>
                  <a:gd name="T55" fmla="*/ 235 h 246"/>
                  <a:gd name="T56" fmla="*/ 165 w 500"/>
                  <a:gd name="T57" fmla="*/ 225 h 246"/>
                  <a:gd name="T58" fmla="*/ 136 w 500"/>
                  <a:gd name="T59" fmla="*/ 212 h 246"/>
                  <a:gd name="T60" fmla="*/ 110 w 500"/>
                  <a:gd name="T61" fmla="*/ 197 h 246"/>
                  <a:gd name="T62" fmla="*/ 86 w 500"/>
                  <a:gd name="T63" fmla="*/ 181 h 246"/>
                  <a:gd name="T64" fmla="*/ 66 w 500"/>
                  <a:gd name="T65" fmla="*/ 164 h 246"/>
                  <a:gd name="T66" fmla="*/ 48 w 500"/>
                  <a:gd name="T67" fmla="*/ 148 h 246"/>
                  <a:gd name="T68" fmla="*/ 33 w 500"/>
                  <a:gd name="T69" fmla="*/ 132 h 246"/>
                  <a:gd name="T70" fmla="*/ 21 w 500"/>
                  <a:gd name="T71" fmla="*/ 117 h 246"/>
                  <a:gd name="T72" fmla="*/ 12 w 500"/>
                  <a:gd name="T73" fmla="*/ 105 h 246"/>
                  <a:gd name="T74" fmla="*/ 5 w 500"/>
                  <a:gd name="T75" fmla="*/ 96 h 246"/>
                  <a:gd name="T76" fmla="*/ 1 w 500"/>
                  <a:gd name="T77" fmla="*/ 90 h 246"/>
                  <a:gd name="T78" fmla="*/ 0 w 500"/>
                  <a:gd name="T79" fmla="*/ 87 h 246"/>
                  <a:gd name="T80" fmla="*/ 2 w 500"/>
                  <a:gd name="T81" fmla="*/ 85 h 246"/>
                  <a:gd name="T82" fmla="*/ 8 w 500"/>
                  <a:gd name="T83" fmla="*/ 79 h 246"/>
                  <a:gd name="T84" fmla="*/ 17 w 500"/>
                  <a:gd name="T85" fmla="*/ 70 h 246"/>
                  <a:gd name="T86" fmla="*/ 30 w 500"/>
                  <a:gd name="T87" fmla="*/ 60 h 246"/>
                  <a:gd name="T88" fmla="*/ 47 w 500"/>
                  <a:gd name="T89" fmla="*/ 48 h 246"/>
                  <a:gd name="T90" fmla="*/ 66 w 500"/>
                  <a:gd name="T91" fmla="*/ 36 h 246"/>
                  <a:gd name="T92" fmla="*/ 89 w 500"/>
                  <a:gd name="T93" fmla="*/ 25 h 246"/>
                  <a:gd name="T94" fmla="*/ 116 w 500"/>
                  <a:gd name="T95" fmla="*/ 15 h 246"/>
                  <a:gd name="T96" fmla="*/ 146 w 500"/>
                  <a:gd name="T97" fmla="*/ 7 h 246"/>
                  <a:gd name="T98" fmla="*/ 179 w 500"/>
                  <a:gd name="T99" fmla="*/ 1 h 246"/>
                  <a:gd name="T100" fmla="*/ 215 w 500"/>
                  <a:gd name="T10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0" h="246">
                    <a:moveTo>
                      <a:pt x="215" y="0"/>
                    </a:moveTo>
                    <a:lnTo>
                      <a:pt x="254" y="3"/>
                    </a:lnTo>
                    <a:lnTo>
                      <a:pt x="293" y="11"/>
                    </a:lnTo>
                    <a:lnTo>
                      <a:pt x="329" y="21"/>
                    </a:lnTo>
                    <a:lnTo>
                      <a:pt x="361" y="35"/>
                    </a:lnTo>
                    <a:lnTo>
                      <a:pt x="390" y="50"/>
                    </a:lnTo>
                    <a:lnTo>
                      <a:pt x="416" y="66"/>
                    </a:lnTo>
                    <a:lnTo>
                      <a:pt x="439" y="82"/>
                    </a:lnTo>
                    <a:lnTo>
                      <a:pt x="457" y="98"/>
                    </a:lnTo>
                    <a:lnTo>
                      <a:pt x="473" y="112"/>
                    </a:lnTo>
                    <a:lnTo>
                      <a:pt x="484" y="125"/>
                    </a:lnTo>
                    <a:lnTo>
                      <a:pt x="494" y="134"/>
                    </a:lnTo>
                    <a:lnTo>
                      <a:pt x="499" y="141"/>
                    </a:lnTo>
                    <a:lnTo>
                      <a:pt x="500" y="143"/>
                    </a:lnTo>
                    <a:lnTo>
                      <a:pt x="498" y="145"/>
                    </a:lnTo>
                    <a:lnTo>
                      <a:pt x="493" y="151"/>
                    </a:lnTo>
                    <a:lnTo>
                      <a:pt x="483" y="160"/>
                    </a:lnTo>
                    <a:lnTo>
                      <a:pt x="471" y="170"/>
                    </a:lnTo>
                    <a:lnTo>
                      <a:pt x="455" y="182"/>
                    </a:lnTo>
                    <a:lnTo>
                      <a:pt x="437" y="195"/>
                    </a:lnTo>
                    <a:lnTo>
                      <a:pt x="414" y="208"/>
                    </a:lnTo>
                    <a:lnTo>
                      <a:pt x="390" y="220"/>
                    </a:lnTo>
                    <a:lnTo>
                      <a:pt x="362" y="230"/>
                    </a:lnTo>
                    <a:lnTo>
                      <a:pt x="334" y="238"/>
                    </a:lnTo>
                    <a:lnTo>
                      <a:pt x="302" y="244"/>
                    </a:lnTo>
                    <a:lnTo>
                      <a:pt x="268" y="246"/>
                    </a:lnTo>
                    <a:lnTo>
                      <a:pt x="232" y="243"/>
                    </a:lnTo>
                    <a:lnTo>
                      <a:pt x="197" y="235"/>
                    </a:lnTo>
                    <a:lnTo>
                      <a:pt x="165" y="225"/>
                    </a:lnTo>
                    <a:lnTo>
                      <a:pt x="136" y="212"/>
                    </a:lnTo>
                    <a:lnTo>
                      <a:pt x="110" y="197"/>
                    </a:lnTo>
                    <a:lnTo>
                      <a:pt x="86" y="181"/>
                    </a:lnTo>
                    <a:lnTo>
                      <a:pt x="66" y="164"/>
                    </a:lnTo>
                    <a:lnTo>
                      <a:pt x="48" y="148"/>
                    </a:lnTo>
                    <a:lnTo>
                      <a:pt x="33" y="132"/>
                    </a:lnTo>
                    <a:lnTo>
                      <a:pt x="21" y="117"/>
                    </a:lnTo>
                    <a:lnTo>
                      <a:pt x="12" y="105"/>
                    </a:lnTo>
                    <a:lnTo>
                      <a:pt x="5" y="96"/>
                    </a:lnTo>
                    <a:lnTo>
                      <a:pt x="1" y="90"/>
                    </a:lnTo>
                    <a:lnTo>
                      <a:pt x="0" y="87"/>
                    </a:lnTo>
                    <a:lnTo>
                      <a:pt x="2" y="85"/>
                    </a:lnTo>
                    <a:lnTo>
                      <a:pt x="8" y="79"/>
                    </a:lnTo>
                    <a:lnTo>
                      <a:pt x="17" y="70"/>
                    </a:lnTo>
                    <a:lnTo>
                      <a:pt x="30" y="60"/>
                    </a:lnTo>
                    <a:lnTo>
                      <a:pt x="47" y="48"/>
                    </a:lnTo>
                    <a:lnTo>
                      <a:pt x="66" y="36"/>
                    </a:lnTo>
                    <a:lnTo>
                      <a:pt x="89" y="25"/>
                    </a:lnTo>
                    <a:lnTo>
                      <a:pt x="116" y="15"/>
                    </a:lnTo>
                    <a:lnTo>
                      <a:pt x="146" y="7"/>
                    </a:lnTo>
                    <a:lnTo>
                      <a:pt x="179" y="1"/>
                    </a:lnTo>
                    <a:lnTo>
                      <a:pt x="215"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6" name="Freeform 37">
                <a:extLst>
                  <a:ext uri="{FF2B5EF4-FFF2-40B4-BE49-F238E27FC236}">
                    <a16:creationId xmlns:a16="http://schemas.microsoft.com/office/drawing/2014/main" id="{F0AE981D-AC10-DACF-486E-D92AD8780A0A}"/>
                  </a:ext>
                </a:extLst>
              </p:cNvPr>
              <p:cNvSpPr>
                <a:spLocks/>
              </p:cNvSpPr>
              <p:nvPr/>
            </p:nvSpPr>
            <p:spPr bwMode="auto">
              <a:xfrm>
                <a:off x="221" y="544"/>
                <a:ext cx="257" cy="249"/>
              </a:xfrm>
              <a:custGeom>
                <a:avLst/>
                <a:gdLst>
                  <a:gd name="T0" fmla="*/ 1284 w 1284"/>
                  <a:gd name="T1" fmla="*/ 2 h 1242"/>
                  <a:gd name="T2" fmla="*/ 1284 w 1284"/>
                  <a:gd name="T3" fmla="*/ 19 h 1242"/>
                  <a:gd name="T4" fmla="*/ 1282 w 1284"/>
                  <a:gd name="T5" fmla="*/ 49 h 1242"/>
                  <a:gd name="T6" fmla="*/ 1277 w 1284"/>
                  <a:gd name="T7" fmla="*/ 90 h 1242"/>
                  <a:gd name="T8" fmla="*/ 1268 w 1284"/>
                  <a:gd name="T9" fmla="*/ 143 h 1242"/>
                  <a:gd name="T10" fmla="*/ 1252 w 1284"/>
                  <a:gd name="T11" fmla="*/ 206 h 1242"/>
                  <a:gd name="T12" fmla="*/ 1230 w 1284"/>
                  <a:gd name="T13" fmla="*/ 276 h 1242"/>
                  <a:gd name="T14" fmla="*/ 1199 w 1284"/>
                  <a:gd name="T15" fmla="*/ 354 h 1242"/>
                  <a:gd name="T16" fmla="*/ 1159 w 1284"/>
                  <a:gd name="T17" fmla="*/ 437 h 1242"/>
                  <a:gd name="T18" fmla="*/ 1107 w 1284"/>
                  <a:gd name="T19" fmla="*/ 524 h 1242"/>
                  <a:gd name="T20" fmla="*/ 1043 w 1284"/>
                  <a:gd name="T21" fmla="*/ 614 h 1242"/>
                  <a:gd name="T22" fmla="*/ 964 w 1284"/>
                  <a:gd name="T23" fmla="*/ 706 h 1242"/>
                  <a:gd name="T24" fmla="*/ 871 w 1284"/>
                  <a:gd name="T25" fmla="*/ 797 h 1242"/>
                  <a:gd name="T26" fmla="*/ 760 w 1284"/>
                  <a:gd name="T27" fmla="*/ 887 h 1242"/>
                  <a:gd name="T28" fmla="*/ 633 w 1284"/>
                  <a:gd name="T29" fmla="*/ 975 h 1242"/>
                  <a:gd name="T30" fmla="*/ 485 w 1284"/>
                  <a:gd name="T31" fmla="*/ 1059 h 1242"/>
                  <a:gd name="T32" fmla="*/ 316 w 1284"/>
                  <a:gd name="T33" fmla="*/ 1137 h 1242"/>
                  <a:gd name="T34" fmla="*/ 126 w 1284"/>
                  <a:gd name="T35" fmla="*/ 1209 h 1242"/>
                  <a:gd name="T36" fmla="*/ 0 w 1284"/>
                  <a:gd name="T37" fmla="*/ 1166 h 1242"/>
                  <a:gd name="T38" fmla="*/ 203 w 1284"/>
                  <a:gd name="T39" fmla="*/ 1098 h 1242"/>
                  <a:gd name="T40" fmla="*/ 381 w 1284"/>
                  <a:gd name="T41" fmla="*/ 1023 h 1242"/>
                  <a:gd name="T42" fmla="*/ 537 w 1284"/>
                  <a:gd name="T43" fmla="*/ 942 h 1242"/>
                  <a:gd name="T44" fmla="*/ 673 w 1284"/>
                  <a:gd name="T45" fmla="*/ 857 h 1242"/>
                  <a:gd name="T46" fmla="*/ 788 w 1284"/>
                  <a:gd name="T47" fmla="*/ 769 h 1242"/>
                  <a:gd name="T48" fmla="*/ 886 w 1284"/>
                  <a:gd name="T49" fmla="*/ 680 h 1242"/>
                  <a:gd name="T50" fmla="*/ 967 w 1284"/>
                  <a:gd name="T51" fmla="*/ 591 h 1242"/>
                  <a:gd name="T52" fmla="*/ 1033 w 1284"/>
                  <a:gd name="T53" fmla="*/ 503 h 1242"/>
                  <a:gd name="T54" fmla="*/ 1086 w 1284"/>
                  <a:gd name="T55" fmla="*/ 418 h 1242"/>
                  <a:gd name="T56" fmla="*/ 1127 w 1284"/>
                  <a:gd name="T57" fmla="*/ 337 h 1242"/>
                  <a:gd name="T58" fmla="*/ 1158 w 1284"/>
                  <a:gd name="T59" fmla="*/ 261 h 1242"/>
                  <a:gd name="T60" fmla="*/ 1179 w 1284"/>
                  <a:gd name="T61" fmla="*/ 193 h 1242"/>
                  <a:gd name="T62" fmla="*/ 1193 w 1284"/>
                  <a:gd name="T63" fmla="*/ 133 h 1242"/>
                  <a:gd name="T64" fmla="*/ 1201 w 1284"/>
                  <a:gd name="T65" fmla="*/ 81 h 1242"/>
                  <a:gd name="T66" fmla="*/ 1204 w 1284"/>
                  <a:gd name="T67" fmla="*/ 42 h 1242"/>
                  <a:gd name="T68" fmla="*/ 1206 w 1284"/>
                  <a:gd name="T69" fmla="*/ 16 h 1242"/>
                  <a:gd name="T70" fmla="*/ 1205 w 1284"/>
                  <a:gd name="T71" fmla="*/ 3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4" h="1242">
                    <a:moveTo>
                      <a:pt x="1284" y="0"/>
                    </a:moveTo>
                    <a:lnTo>
                      <a:pt x="1284" y="2"/>
                    </a:lnTo>
                    <a:lnTo>
                      <a:pt x="1284" y="8"/>
                    </a:lnTo>
                    <a:lnTo>
                      <a:pt x="1284" y="19"/>
                    </a:lnTo>
                    <a:lnTo>
                      <a:pt x="1283" y="31"/>
                    </a:lnTo>
                    <a:lnTo>
                      <a:pt x="1282" y="49"/>
                    </a:lnTo>
                    <a:lnTo>
                      <a:pt x="1280" y="68"/>
                    </a:lnTo>
                    <a:lnTo>
                      <a:pt x="1277" y="90"/>
                    </a:lnTo>
                    <a:lnTo>
                      <a:pt x="1273" y="116"/>
                    </a:lnTo>
                    <a:lnTo>
                      <a:pt x="1268" y="143"/>
                    </a:lnTo>
                    <a:lnTo>
                      <a:pt x="1261" y="173"/>
                    </a:lnTo>
                    <a:lnTo>
                      <a:pt x="1252" y="206"/>
                    </a:lnTo>
                    <a:lnTo>
                      <a:pt x="1243" y="240"/>
                    </a:lnTo>
                    <a:lnTo>
                      <a:pt x="1230" y="276"/>
                    </a:lnTo>
                    <a:lnTo>
                      <a:pt x="1216" y="314"/>
                    </a:lnTo>
                    <a:lnTo>
                      <a:pt x="1199" y="354"/>
                    </a:lnTo>
                    <a:lnTo>
                      <a:pt x="1180" y="395"/>
                    </a:lnTo>
                    <a:lnTo>
                      <a:pt x="1159" y="437"/>
                    </a:lnTo>
                    <a:lnTo>
                      <a:pt x="1134" y="480"/>
                    </a:lnTo>
                    <a:lnTo>
                      <a:pt x="1107" y="524"/>
                    </a:lnTo>
                    <a:lnTo>
                      <a:pt x="1077" y="569"/>
                    </a:lnTo>
                    <a:lnTo>
                      <a:pt x="1043" y="614"/>
                    </a:lnTo>
                    <a:lnTo>
                      <a:pt x="1006" y="660"/>
                    </a:lnTo>
                    <a:lnTo>
                      <a:pt x="964" y="706"/>
                    </a:lnTo>
                    <a:lnTo>
                      <a:pt x="920" y="752"/>
                    </a:lnTo>
                    <a:lnTo>
                      <a:pt x="871" y="797"/>
                    </a:lnTo>
                    <a:lnTo>
                      <a:pt x="818" y="842"/>
                    </a:lnTo>
                    <a:lnTo>
                      <a:pt x="760" y="887"/>
                    </a:lnTo>
                    <a:lnTo>
                      <a:pt x="699" y="931"/>
                    </a:lnTo>
                    <a:lnTo>
                      <a:pt x="633" y="975"/>
                    </a:lnTo>
                    <a:lnTo>
                      <a:pt x="561" y="1018"/>
                    </a:lnTo>
                    <a:lnTo>
                      <a:pt x="485" y="1059"/>
                    </a:lnTo>
                    <a:lnTo>
                      <a:pt x="403" y="1098"/>
                    </a:lnTo>
                    <a:lnTo>
                      <a:pt x="316" y="1137"/>
                    </a:lnTo>
                    <a:lnTo>
                      <a:pt x="224" y="1174"/>
                    </a:lnTo>
                    <a:lnTo>
                      <a:pt x="126" y="1209"/>
                    </a:lnTo>
                    <a:lnTo>
                      <a:pt x="22" y="1242"/>
                    </a:lnTo>
                    <a:lnTo>
                      <a:pt x="0" y="1166"/>
                    </a:lnTo>
                    <a:lnTo>
                      <a:pt x="104" y="1134"/>
                    </a:lnTo>
                    <a:lnTo>
                      <a:pt x="203" y="1098"/>
                    </a:lnTo>
                    <a:lnTo>
                      <a:pt x="295" y="1061"/>
                    </a:lnTo>
                    <a:lnTo>
                      <a:pt x="381" y="1023"/>
                    </a:lnTo>
                    <a:lnTo>
                      <a:pt x="462" y="984"/>
                    </a:lnTo>
                    <a:lnTo>
                      <a:pt x="537" y="942"/>
                    </a:lnTo>
                    <a:lnTo>
                      <a:pt x="607" y="899"/>
                    </a:lnTo>
                    <a:lnTo>
                      <a:pt x="673" y="857"/>
                    </a:lnTo>
                    <a:lnTo>
                      <a:pt x="733" y="813"/>
                    </a:lnTo>
                    <a:lnTo>
                      <a:pt x="788" y="769"/>
                    </a:lnTo>
                    <a:lnTo>
                      <a:pt x="839" y="725"/>
                    </a:lnTo>
                    <a:lnTo>
                      <a:pt x="886" y="680"/>
                    </a:lnTo>
                    <a:lnTo>
                      <a:pt x="928" y="636"/>
                    </a:lnTo>
                    <a:lnTo>
                      <a:pt x="967" y="591"/>
                    </a:lnTo>
                    <a:lnTo>
                      <a:pt x="1001" y="546"/>
                    </a:lnTo>
                    <a:lnTo>
                      <a:pt x="1033" y="503"/>
                    </a:lnTo>
                    <a:lnTo>
                      <a:pt x="1061" y="460"/>
                    </a:lnTo>
                    <a:lnTo>
                      <a:pt x="1086" y="418"/>
                    </a:lnTo>
                    <a:lnTo>
                      <a:pt x="1108" y="376"/>
                    </a:lnTo>
                    <a:lnTo>
                      <a:pt x="1127" y="337"/>
                    </a:lnTo>
                    <a:lnTo>
                      <a:pt x="1143" y="298"/>
                    </a:lnTo>
                    <a:lnTo>
                      <a:pt x="1158" y="261"/>
                    </a:lnTo>
                    <a:lnTo>
                      <a:pt x="1169" y="226"/>
                    </a:lnTo>
                    <a:lnTo>
                      <a:pt x="1179" y="193"/>
                    </a:lnTo>
                    <a:lnTo>
                      <a:pt x="1186" y="161"/>
                    </a:lnTo>
                    <a:lnTo>
                      <a:pt x="1193" y="133"/>
                    </a:lnTo>
                    <a:lnTo>
                      <a:pt x="1197" y="106"/>
                    </a:lnTo>
                    <a:lnTo>
                      <a:pt x="1201" y="81"/>
                    </a:lnTo>
                    <a:lnTo>
                      <a:pt x="1203" y="61"/>
                    </a:lnTo>
                    <a:lnTo>
                      <a:pt x="1204" y="42"/>
                    </a:lnTo>
                    <a:lnTo>
                      <a:pt x="1205" y="27"/>
                    </a:lnTo>
                    <a:lnTo>
                      <a:pt x="1206" y="16"/>
                    </a:lnTo>
                    <a:lnTo>
                      <a:pt x="1206" y="7"/>
                    </a:lnTo>
                    <a:lnTo>
                      <a:pt x="1205" y="3"/>
                    </a:lnTo>
                    <a:lnTo>
                      <a:pt x="1284"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77" name="Freeform 38">
                <a:extLst>
                  <a:ext uri="{FF2B5EF4-FFF2-40B4-BE49-F238E27FC236}">
                    <a16:creationId xmlns:a16="http://schemas.microsoft.com/office/drawing/2014/main" id="{34C884D5-7BB4-EDD1-4A65-4A8EC1F4585E}"/>
                  </a:ext>
                </a:extLst>
              </p:cNvPr>
              <p:cNvSpPr>
                <a:spLocks/>
              </p:cNvSpPr>
              <p:nvPr/>
            </p:nvSpPr>
            <p:spPr bwMode="auto">
              <a:xfrm>
                <a:off x="4" y="227"/>
                <a:ext cx="404" cy="385"/>
              </a:xfrm>
              <a:custGeom>
                <a:avLst/>
                <a:gdLst>
                  <a:gd name="T0" fmla="*/ 1010 w 2022"/>
                  <a:gd name="T1" fmla="*/ 0 h 1926"/>
                  <a:gd name="T2" fmla="*/ 1010 w 2022"/>
                  <a:gd name="T3" fmla="*/ 0 h 1926"/>
                  <a:gd name="T4" fmla="*/ 1010 w 2022"/>
                  <a:gd name="T5" fmla="*/ 3 h 1926"/>
                  <a:gd name="T6" fmla="*/ 1326 w 2022"/>
                  <a:gd name="T7" fmla="*/ 613 h 1926"/>
                  <a:gd name="T8" fmla="*/ 2022 w 2022"/>
                  <a:gd name="T9" fmla="*/ 707 h 1926"/>
                  <a:gd name="T10" fmla="*/ 1536 w 2022"/>
                  <a:gd name="T11" fmla="*/ 1201 h 1926"/>
                  <a:gd name="T12" fmla="*/ 1625 w 2022"/>
                  <a:gd name="T13" fmla="*/ 1926 h 1926"/>
                  <a:gd name="T14" fmla="*/ 1010 w 2022"/>
                  <a:gd name="T15" fmla="*/ 1592 h 1926"/>
                  <a:gd name="T16" fmla="*/ 1010 w 2022"/>
                  <a:gd name="T17" fmla="*/ 1590 h 1926"/>
                  <a:gd name="T18" fmla="*/ 396 w 2022"/>
                  <a:gd name="T19" fmla="*/ 1924 h 1926"/>
                  <a:gd name="T20" fmla="*/ 485 w 2022"/>
                  <a:gd name="T21" fmla="*/ 1198 h 1926"/>
                  <a:gd name="T22" fmla="*/ 0 w 2022"/>
                  <a:gd name="T23" fmla="*/ 705 h 1926"/>
                  <a:gd name="T24" fmla="*/ 695 w 2022"/>
                  <a:gd name="T25" fmla="*/ 611 h 1926"/>
                  <a:gd name="T26" fmla="*/ 1010 w 2022"/>
                  <a:gd name="T27" fmla="*/ 0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2" h="1926">
                    <a:moveTo>
                      <a:pt x="1010" y="0"/>
                    </a:moveTo>
                    <a:lnTo>
                      <a:pt x="1010" y="0"/>
                    </a:lnTo>
                    <a:lnTo>
                      <a:pt x="1010" y="3"/>
                    </a:lnTo>
                    <a:lnTo>
                      <a:pt x="1326" y="613"/>
                    </a:lnTo>
                    <a:lnTo>
                      <a:pt x="2022" y="707"/>
                    </a:lnTo>
                    <a:lnTo>
                      <a:pt x="1536" y="1201"/>
                    </a:lnTo>
                    <a:lnTo>
                      <a:pt x="1625" y="1926"/>
                    </a:lnTo>
                    <a:lnTo>
                      <a:pt x="1010" y="1592"/>
                    </a:lnTo>
                    <a:lnTo>
                      <a:pt x="1010" y="1590"/>
                    </a:lnTo>
                    <a:lnTo>
                      <a:pt x="396" y="1924"/>
                    </a:lnTo>
                    <a:lnTo>
                      <a:pt x="485" y="1198"/>
                    </a:lnTo>
                    <a:lnTo>
                      <a:pt x="0" y="705"/>
                    </a:lnTo>
                    <a:lnTo>
                      <a:pt x="695" y="611"/>
                    </a:lnTo>
                    <a:lnTo>
                      <a:pt x="1010" y="0"/>
                    </a:lnTo>
                    <a:close/>
                  </a:path>
                </a:pathLst>
              </a:custGeom>
              <a:grpFill/>
              <a:ln w="0">
                <a:noFill/>
                <a:prstDash val="solid"/>
                <a:round/>
                <a:headEnd/>
                <a:tailEnd/>
              </a:ln>
              <a:scene3d>
                <a:camera prst="orthographicFront"/>
                <a:lightRig rig="threePt" dir="t"/>
              </a:scene3d>
              <a:sp3d>
                <a:bevelT w="139700" prst="cross"/>
              </a:sp3d>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sp>
          <p:nvSpPr>
            <p:cNvPr id="50" name="Rectangle 49">
              <a:extLst>
                <a:ext uri="{FF2B5EF4-FFF2-40B4-BE49-F238E27FC236}">
                  <a16:creationId xmlns:a16="http://schemas.microsoft.com/office/drawing/2014/main" id="{46ECA8D9-34A8-D73F-6C30-D8518B92C254}"/>
                </a:ext>
              </a:extLst>
            </p:cNvPr>
            <p:cNvSpPr/>
            <p:nvPr/>
          </p:nvSpPr>
          <p:spPr>
            <a:xfrm>
              <a:off x="6535529" y="2559990"/>
              <a:ext cx="2448467" cy="1569660"/>
            </a:xfrm>
            <a:prstGeom prst="rect">
              <a:avLst/>
            </a:prstGeom>
          </p:spPr>
          <p:txBody>
            <a:bodyPr wrap="square">
              <a:spAutoFit/>
            </a:bodyPr>
            <a:lstStyle/>
            <a:p>
              <a:pPr algn="ctr" defTabSz="685624" fontAlgn="auto">
                <a:spcBef>
                  <a:spcPts val="0"/>
                </a:spcBef>
                <a:spcAft>
                  <a:spcPts val="0"/>
                </a:spcAft>
              </a:pPr>
              <a:r>
                <a:rPr lang="en-IN"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Customer Value</a:t>
              </a:r>
            </a:p>
            <a:p>
              <a:pPr algn="ctr" defTabSz="685624" fontAlgn="auto">
                <a:spcBef>
                  <a:spcPts val="0"/>
                </a:spcBef>
                <a:spcAft>
                  <a:spcPts val="0"/>
                </a:spcAft>
              </a:pPr>
              <a:r>
                <a:rPr lang="en-IN"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measure that matters</a:t>
              </a:r>
            </a:p>
            <a:p>
              <a:pPr algn="ctr" defTabSz="914400"/>
              <a:endParaRPr lang="en-US" sz="16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806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20" y="3744668"/>
            <a:ext cx="9144000" cy="1420738"/>
          </a:xfrm>
          <a:prstGeom prst="rect">
            <a:avLst/>
          </a:prstGeom>
          <a:gradFill flip="none" rotWithShape="1">
            <a:gsLst>
              <a:gs pos="38000">
                <a:srgbClr val="DFDFDF"/>
              </a:gs>
              <a:gs pos="99000">
                <a:sysClr val="window" lastClr="FFFFFF"/>
              </a:gs>
              <a:gs pos="0">
                <a:sysClr val="window" lastClr="FFFFFF">
                  <a:lumMod val="75000"/>
                </a:sysClr>
              </a:gs>
            </a:gsLst>
            <a:lin ang="16200000" scaled="1"/>
            <a:tileRect/>
          </a:gradFill>
          <a:ln w="12700" cap="flat" cmpd="sng" algn="ctr">
            <a:noFill/>
            <a:prstDash val="solid"/>
            <a:miter lim="800000"/>
          </a:ln>
          <a:effectLst/>
        </p:spPr>
        <p:txBody>
          <a:bodyPr rtlCol="0" anchor="ctr"/>
          <a:lstStyle/>
          <a:p>
            <a:pPr marL="214313" indent="-214313" defTabSz="685800" fontAlgn="auto">
              <a:spcBef>
                <a:spcPts val="0"/>
              </a:spcBef>
              <a:spcAft>
                <a:spcPts val="0"/>
              </a:spcAft>
              <a:buClr>
                <a:srgbClr val="F79646">
                  <a:lumMod val="75000"/>
                </a:srgbClr>
              </a:buClr>
              <a:buFont typeface="Verdana" panose="020B0604030504040204" pitchFamily="34" charset="0"/>
              <a:buChar char="-"/>
              <a:defRPr/>
            </a:pPr>
            <a:endParaRPr lang="en-US" sz="1200" dirty="0">
              <a:solidFill>
                <a:prstClr val="black"/>
              </a:solidFill>
              <a:latin typeface="Arial" panose="020B0604020202020204" pitchFamily="34" charset="0"/>
              <a:ea typeface="+mn-ea"/>
              <a:cs typeface="Arial" panose="020B0604020202020204" pitchFamily="34" charset="0"/>
            </a:endParaRPr>
          </a:p>
        </p:txBody>
      </p:sp>
      <p:grpSp>
        <p:nvGrpSpPr>
          <p:cNvPr id="8" name="Group 7"/>
          <p:cNvGrpSpPr/>
          <p:nvPr/>
        </p:nvGrpSpPr>
        <p:grpSpPr>
          <a:xfrm>
            <a:off x="-24063" y="0"/>
            <a:ext cx="8591734" cy="818148"/>
            <a:chOff x="-32084" y="0"/>
            <a:chExt cx="10199665" cy="1090864"/>
          </a:xfrm>
        </p:grpSpPr>
        <p:sp>
          <p:nvSpPr>
            <p:cNvPr id="60" name="Freeform 59"/>
            <p:cNvSpPr/>
            <p:nvPr/>
          </p:nvSpPr>
          <p:spPr>
            <a:xfrm>
              <a:off x="-5668" y="0"/>
              <a:ext cx="9758796" cy="1090864"/>
            </a:xfrm>
            <a:custGeom>
              <a:avLst/>
              <a:gdLst>
                <a:gd name="connsiteX0" fmla="*/ 0 w 8980099"/>
                <a:gd name="connsiteY0" fmla="*/ 0 h 1755083"/>
                <a:gd name="connsiteX1" fmla="*/ 8980099 w 8980099"/>
                <a:gd name="connsiteY1" fmla="*/ 0 h 1755083"/>
                <a:gd name="connsiteX2" fmla="*/ 7257925 w 8980099"/>
                <a:gd name="connsiteY2" fmla="*/ 1755083 h 1755083"/>
                <a:gd name="connsiteX3" fmla="*/ 0 w 8980099"/>
                <a:gd name="connsiteY3" fmla="*/ 1755083 h 1755083"/>
                <a:gd name="connsiteX4" fmla="*/ 0 w 8980099"/>
                <a:gd name="connsiteY4" fmla="*/ 0 h 175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0099" h="1755083">
                  <a:moveTo>
                    <a:pt x="0" y="0"/>
                  </a:moveTo>
                  <a:lnTo>
                    <a:pt x="8980099" y="0"/>
                  </a:lnTo>
                  <a:lnTo>
                    <a:pt x="7257925" y="1755083"/>
                  </a:lnTo>
                  <a:lnTo>
                    <a:pt x="0" y="1755083"/>
                  </a:lnTo>
                  <a:lnTo>
                    <a:pt x="0" y="0"/>
                  </a:lnTo>
                  <a:close/>
                </a:path>
              </a:pathLst>
            </a:custGeom>
            <a:solidFill>
              <a:srgbClr val="F68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9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Freeform 60"/>
            <p:cNvSpPr/>
            <p:nvPr/>
          </p:nvSpPr>
          <p:spPr>
            <a:xfrm>
              <a:off x="-32084" y="329406"/>
              <a:ext cx="10199665" cy="671650"/>
            </a:xfrm>
            <a:custGeom>
              <a:avLst/>
              <a:gdLst>
                <a:gd name="connsiteX0" fmla="*/ 0 w 9385789"/>
                <a:gd name="connsiteY0" fmla="*/ 0 h 1040964"/>
                <a:gd name="connsiteX1" fmla="*/ 9385789 w 9385789"/>
                <a:gd name="connsiteY1" fmla="*/ 0 h 1040964"/>
                <a:gd name="connsiteX2" fmla="*/ 8386390 w 9385789"/>
                <a:gd name="connsiteY2" fmla="*/ 1040964 h 1040964"/>
                <a:gd name="connsiteX3" fmla="*/ 0 w 9385789"/>
                <a:gd name="connsiteY3" fmla="*/ 1040964 h 1040964"/>
                <a:gd name="connsiteX4" fmla="*/ 0 w 9385789"/>
                <a:gd name="connsiteY4" fmla="*/ 0 h 104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5789" h="1040964">
                  <a:moveTo>
                    <a:pt x="0" y="0"/>
                  </a:moveTo>
                  <a:lnTo>
                    <a:pt x="9385789" y="0"/>
                  </a:lnTo>
                  <a:lnTo>
                    <a:pt x="8386390" y="1040964"/>
                  </a:lnTo>
                  <a:lnTo>
                    <a:pt x="0" y="1040964"/>
                  </a:lnTo>
                  <a:lnTo>
                    <a:pt x="0" y="0"/>
                  </a:lnTo>
                  <a:close/>
                </a:path>
              </a:pathLst>
            </a:cu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sp>
          <p:nvSpPr>
            <p:cNvPr id="62" name="Isosceles Triangle 24"/>
            <p:cNvSpPr/>
            <p:nvPr/>
          </p:nvSpPr>
          <p:spPr>
            <a:xfrm>
              <a:off x="9200561" y="157703"/>
              <a:ext cx="925096" cy="171952"/>
            </a:xfrm>
            <a:custGeom>
              <a:avLst/>
              <a:gdLst>
                <a:gd name="connsiteX0" fmla="*/ 0 w 1060704"/>
                <a:gd name="connsiteY0" fmla="*/ 914400 h 914400"/>
                <a:gd name="connsiteX1" fmla="*/ 878083 w 1060704"/>
                <a:gd name="connsiteY1" fmla="*/ 0 h 914400"/>
                <a:gd name="connsiteX2" fmla="*/ 1060704 w 1060704"/>
                <a:gd name="connsiteY2" fmla="*/ 914400 h 914400"/>
                <a:gd name="connsiteX3" fmla="*/ 0 w 1060704"/>
                <a:gd name="connsiteY3" fmla="*/ 914400 h 914400"/>
                <a:gd name="connsiteX0" fmla="*/ 0 w 1962225"/>
                <a:gd name="connsiteY0" fmla="*/ 914400 h 914400"/>
                <a:gd name="connsiteX1" fmla="*/ 878083 w 1962225"/>
                <a:gd name="connsiteY1" fmla="*/ 0 h 914400"/>
                <a:gd name="connsiteX2" fmla="*/ 1962225 w 1962225"/>
                <a:gd name="connsiteY2" fmla="*/ 914400 h 914400"/>
                <a:gd name="connsiteX3" fmla="*/ 0 w 1962225"/>
                <a:gd name="connsiteY3" fmla="*/ 914400 h 914400"/>
                <a:gd name="connsiteX0" fmla="*/ 0 w 1962225"/>
                <a:gd name="connsiteY0" fmla="*/ 759485 h 759485"/>
                <a:gd name="connsiteX1" fmla="*/ 742656 w 1962225"/>
                <a:gd name="connsiteY1" fmla="*/ 0 h 759485"/>
                <a:gd name="connsiteX2" fmla="*/ 1962225 w 1962225"/>
                <a:gd name="connsiteY2" fmla="*/ 759485 h 759485"/>
                <a:gd name="connsiteX3" fmla="*/ 0 w 1962225"/>
                <a:gd name="connsiteY3" fmla="*/ 759485 h 759485"/>
                <a:gd name="connsiteX0" fmla="*/ 0 w 1962225"/>
                <a:gd name="connsiteY0" fmla="*/ 578751 h 578751"/>
                <a:gd name="connsiteX1" fmla="*/ 607229 w 1962225"/>
                <a:gd name="connsiteY1" fmla="*/ 0 h 578751"/>
                <a:gd name="connsiteX2" fmla="*/ 1962225 w 1962225"/>
                <a:gd name="connsiteY2" fmla="*/ 578751 h 578751"/>
                <a:gd name="connsiteX3" fmla="*/ 0 w 1962225"/>
                <a:gd name="connsiteY3" fmla="*/ 578751 h 578751"/>
              </a:gdLst>
              <a:ahLst/>
              <a:cxnLst>
                <a:cxn ang="0">
                  <a:pos x="connsiteX0" y="connsiteY0"/>
                </a:cxn>
                <a:cxn ang="0">
                  <a:pos x="connsiteX1" y="connsiteY1"/>
                </a:cxn>
                <a:cxn ang="0">
                  <a:pos x="connsiteX2" y="connsiteY2"/>
                </a:cxn>
                <a:cxn ang="0">
                  <a:pos x="connsiteX3" y="connsiteY3"/>
                </a:cxn>
              </a:cxnLst>
              <a:rect l="l" t="t" r="r" b="b"/>
              <a:pathLst>
                <a:path w="1962225" h="578751">
                  <a:moveTo>
                    <a:pt x="0" y="578751"/>
                  </a:moveTo>
                  <a:lnTo>
                    <a:pt x="607229" y="0"/>
                  </a:lnTo>
                  <a:lnTo>
                    <a:pt x="1962225" y="578751"/>
                  </a:lnTo>
                  <a:lnTo>
                    <a:pt x="0" y="578751"/>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grpSp>
      <p:sp>
        <p:nvSpPr>
          <p:cNvPr id="53" name="TextBox 52"/>
          <p:cNvSpPr txBox="1"/>
          <p:nvPr/>
        </p:nvSpPr>
        <p:spPr>
          <a:xfrm>
            <a:off x="38582" y="296171"/>
            <a:ext cx="4017446" cy="357790"/>
          </a:xfrm>
          <a:prstGeom prst="rect">
            <a:avLst/>
          </a:prstGeom>
          <a:noFill/>
        </p:spPr>
        <p:txBody>
          <a:bodyPr wrap="none" rtlCol="0">
            <a:spAutoFit/>
          </a:bodyPr>
          <a:lstStyle/>
          <a:p>
            <a:pPr defTabSz="685800" fontAlgn="auto">
              <a:spcBef>
                <a:spcPts val="0"/>
              </a:spcBef>
              <a:spcAft>
                <a:spcPts val="0"/>
              </a:spcAft>
              <a:defRPr/>
            </a:pPr>
            <a:r>
              <a:rPr lang="en-US" sz="1725" b="1"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Our Strategy aligned with Key Needs</a:t>
            </a:r>
          </a:p>
        </p:txBody>
      </p:sp>
      <p:sp>
        <p:nvSpPr>
          <p:cNvPr id="31" name="Slide Number Placeholder 4"/>
          <p:cNvSpPr>
            <a:spLocks noGrp="1"/>
          </p:cNvSpPr>
          <p:nvPr>
            <p:ph type="sldNum" sz="quarter" idx="12"/>
          </p:nvPr>
        </p:nvSpPr>
        <p:spPr>
          <a:xfrm>
            <a:off x="7033027" y="4832707"/>
            <a:ext cx="1943341" cy="267155"/>
          </a:xfrm>
        </p:spPr>
        <p:txBody>
          <a:bodyPr vert="horz" lIns="68580" tIns="34290" rIns="68580" bIns="34290" rtlCol="0" anchor="ctr"/>
          <a:lstStyle/>
          <a:p>
            <a:pPr defTabSz="685800" fontAlgn="auto">
              <a:spcBef>
                <a:spcPts val="0"/>
              </a:spcBef>
              <a:spcAft>
                <a:spcPts val="0"/>
              </a:spcAft>
              <a:defRPr/>
            </a:pPr>
            <a:fld id="{BF9DEAD1-1D0D-4E5C-AF25-D2B575651790}" type="slidenum">
              <a:rPr lang="en-US">
                <a:solidFill>
                  <a:prstClr val="black">
                    <a:tint val="75000"/>
                  </a:prstClr>
                </a:solidFill>
                <a:latin typeface="Calibri" panose="020F0502020204030204"/>
                <a:ea typeface="+mn-ea"/>
                <a:cs typeface="+mn-cs"/>
              </a:rPr>
              <a:pPr defTabSz="685800" fontAlgn="auto">
                <a:spcBef>
                  <a:spcPts val="0"/>
                </a:spcBef>
                <a:spcAft>
                  <a:spcPts val="0"/>
                </a:spcAft>
                <a:defRPr/>
              </a:pPr>
              <a:t>9</a:t>
            </a:fld>
            <a:endParaRPr lang="en-US" dirty="0">
              <a:solidFill>
                <a:prstClr val="black">
                  <a:tint val="75000"/>
                </a:prstClr>
              </a:solidFill>
              <a:latin typeface="Calibri" panose="020F0502020204030204"/>
              <a:ea typeface="+mn-ea"/>
              <a:cs typeface="+mn-cs"/>
            </a:endParaRPr>
          </a:p>
        </p:txBody>
      </p:sp>
      <p:sp>
        <p:nvSpPr>
          <p:cNvPr id="111" name="Slide Number Placeholder 1"/>
          <p:cNvSpPr txBox="1">
            <a:spLocks/>
          </p:cNvSpPr>
          <p:nvPr/>
        </p:nvSpPr>
        <p:spPr>
          <a:xfrm>
            <a:off x="6440834" y="5551802"/>
            <a:ext cx="1600200" cy="11965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fld id="{97C9F2F1-5B60-4828-8D48-CC3CA0267DF1}" type="slidenum">
              <a:rPr lang="en-US" altLang="en-US" sz="900">
                <a:solidFill>
                  <a:prstClr val="black">
                    <a:tint val="75000"/>
                  </a:prstClr>
                </a:solidFill>
                <a:latin typeface="Calibri" panose="020F0502020204030204"/>
              </a:rPr>
              <a:pPr defTabSz="685800" fontAlgn="auto">
                <a:spcBef>
                  <a:spcPts val="0"/>
                </a:spcBef>
                <a:spcAft>
                  <a:spcPts val="0"/>
                </a:spcAft>
                <a:defRPr/>
              </a:pPr>
              <a:t>9</a:t>
            </a:fld>
            <a:endParaRPr lang="en-US" altLang="en-US" sz="900">
              <a:solidFill>
                <a:prstClr val="black">
                  <a:tint val="75000"/>
                </a:prstClr>
              </a:solidFill>
              <a:latin typeface="Calibri" panose="020F0502020204030204"/>
            </a:endParaRPr>
          </a:p>
        </p:txBody>
      </p:sp>
      <p:sp>
        <p:nvSpPr>
          <p:cNvPr id="2" name="Rounded Rectangle 5">
            <a:extLst>
              <a:ext uri="{FF2B5EF4-FFF2-40B4-BE49-F238E27FC236}">
                <a16:creationId xmlns:a16="http://schemas.microsoft.com/office/drawing/2014/main" id="{8F403050-7B76-72F1-160B-BAAC6CADBAFA}"/>
              </a:ext>
            </a:extLst>
          </p:cNvPr>
          <p:cNvSpPr/>
          <p:nvPr/>
        </p:nvSpPr>
        <p:spPr>
          <a:xfrm>
            <a:off x="2034359" y="3687837"/>
            <a:ext cx="2232915" cy="677040"/>
          </a:xfrm>
          <a:prstGeom prst="roundRect">
            <a:avLst/>
          </a:prstGeom>
          <a:solidFill>
            <a:srgbClr val="F68724"/>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IN" sz="1400" dirty="0">
              <a:latin typeface="Arial" panose="020B0604020202020204" pitchFamily="34" charset="0"/>
              <a:ea typeface="Open Sans" panose="020B0606030504020204" pitchFamily="34" charset="0"/>
              <a:cs typeface="Arial" panose="020B0604020202020204" pitchFamily="34" charset="0"/>
            </a:endParaRPr>
          </a:p>
        </p:txBody>
      </p:sp>
      <p:sp>
        <p:nvSpPr>
          <p:cNvPr id="3" name="Rounded Rectangle 7">
            <a:extLst>
              <a:ext uri="{FF2B5EF4-FFF2-40B4-BE49-F238E27FC236}">
                <a16:creationId xmlns:a16="http://schemas.microsoft.com/office/drawing/2014/main" id="{F0672E18-B8BF-0F5C-BDA4-621173549D2D}"/>
              </a:ext>
            </a:extLst>
          </p:cNvPr>
          <p:cNvSpPr/>
          <p:nvPr/>
        </p:nvSpPr>
        <p:spPr>
          <a:xfrm>
            <a:off x="772143" y="1095680"/>
            <a:ext cx="2232915" cy="677040"/>
          </a:xfrm>
          <a:prstGeom prst="roundRect">
            <a:avLst/>
          </a:prstGeom>
          <a:solidFill>
            <a:srgbClr val="E25309"/>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IN" sz="1400" dirty="0">
              <a:latin typeface="Arial" panose="020B0604020202020204" pitchFamily="34" charset="0"/>
              <a:ea typeface="Open Sans" panose="020B0606030504020204" pitchFamily="34" charset="0"/>
              <a:cs typeface="Arial" panose="020B0604020202020204" pitchFamily="34" charset="0"/>
            </a:endParaRPr>
          </a:p>
        </p:txBody>
      </p:sp>
      <p:sp>
        <p:nvSpPr>
          <p:cNvPr id="4" name="Rounded Rectangle 8">
            <a:extLst>
              <a:ext uri="{FF2B5EF4-FFF2-40B4-BE49-F238E27FC236}">
                <a16:creationId xmlns:a16="http://schemas.microsoft.com/office/drawing/2014/main" id="{F2CBBEEB-0E0D-8B71-EF61-98BC4DB7FFA8}"/>
              </a:ext>
            </a:extLst>
          </p:cNvPr>
          <p:cNvSpPr/>
          <p:nvPr/>
        </p:nvSpPr>
        <p:spPr>
          <a:xfrm>
            <a:off x="3441635" y="1102248"/>
            <a:ext cx="2232915" cy="705340"/>
          </a:xfrm>
          <a:prstGeom prst="roundRect">
            <a:avLst/>
          </a:prstGeom>
          <a:solidFill>
            <a:srgbClr val="004987"/>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IN" sz="1400" dirty="0">
              <a:latin typeface="Arial" panose="020B0604020202020204" pitchFamily="34" charset="0"/>
              <a:ea typeface="Open Sans" panose="020B0606030504020204" pitchFamily="34" charset="0"/>
              <a:cs typeface="Arial" panose="020B0604020202020204" pitchFamily="34" charset="0"/>
            </a:endParaRPr>
          </a:p>
        </p:txBody>
      </p:sp>
      <p:sp>
        <p:nvSpPr>
          <p:cNvPr id="5" name="Rounded Rectangle 9">
            <a:extLst>
              <a:ext uri="{FF2B5EF4-FFF2-40B4-BE49-F238E27FC236}">
                <a16:creationId xmlns:a16="http://schemas.microsoft.com/office/drawing/2014/main" id="{F7E00088-42D6-C6AC-385D-1D9B3E737E81}"/>
              </a:ext>
            </a:extLst>
          </p:cNvPr>
          <p:cNvSpPr/>
          <p:nvPr/>
        </p:nvSpPr>
        <p:spPr>
          <a:xfrm>
            <a:off x="6111127" y="1100949"/>
            <a:ext cx="2232915" cy="699736"/>
          </a:xfrm>
          <a:prstGeom prst="roundRect">
            <a:avLst/>
          </a:prstGeom>
          <a:solidFill>
            <a:srgbClr val="33AF4A"/>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IN" sz="1400" dirty="0">
              <a:latin typeface="Arial" panose="020B0604020202020204" pitchFamily="34" charset="0"/>
              <a:ea typeface="Open Sans" panose="020B0606030504020204" pitchFamily="34" charset="0"/>
              <a:cs typeface="Arial" panose="020B0604020202020204" pitchFamily="34" charset="0"/>
            </a:endParaRPr>
          </a:p>
        </p:txBody>
      </p:sp>
      <p:sp>
        <p:nvSpPr>
          <p:cNvPr id="6" name="Rounded Rectangle 11">
            <a:extLst>
              <a:ext uri="{FF2B5EF4-FFF2-40B4-BE49-F238E27FC236}">
                <a16:creationId xmlns:a16="http://schemas.microsoft.com/office/drawing/2014/main" id="{C100B087-F41A-2229-EE12-5D101EC7672E}"/>
              </a:ext>
            </a:extLst>
          </p:cNvPr>
          <p:cNvSpPr/>
          <p:nvPr/>
        </p:nvSpPr>
        <p:spPr>
          <a:xfrm>
            <a:off x="4809659" y="3687837"/>
            <a:ext cx="2353145" cy="677040"/>
          </a:xfrm>
          <a:prstGeom prst="roundRect">
            <a:avLst/>
          </a:prstGeom>
          <a:solidFill>
            <a:srgbClr val="0796D5"/>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IN" sz="1400" dirty="0">
              <a:latin typeface="Arial" panose="020B06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B3DE9B6-596F-11EB-DCB1-136567963C24}"/>
              </a:ext>
            </a:extLst>
          </p:cNvPr>
          <p:cNvSpPr txBox="1"/>
          <p:nvPr/>
        </p:nvSpPr>
        <p:spPr>
          <a:xfrm>
            <a:off x="1414941" y="1061463"/>
            <a:ext cx="853086" cy="246205"/>
          </a:xfrm>
          <a:prstGeom prst="rect">
            <a:avLst/>
          </a:prstGeom>
          <a:noFill/>
        </p:spPr>
        <p:txBody>
          <a:bodyPr wrap="none" lIns="91404" tIns="45702" rIns="91404" bIns="45702" rtlCol="0">
            <a:spAutoFit/>
          </a:bodyPr>
          <a:lstStyle/>
          <a:p>
            <a:pPr algn="ctr"/>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Customers</a:t>
            </a:r>
          </a:p>
        </p:txBody>
      </p:sp>
      <p:sp>
        <p:nvSpPr>
          <p:cNvPr id="9" name="TextBox 8">
            <a:extLst>
              <a:ext uri="{FF2B5EF4-FFF2-40B4-BE49-F238E27FC236}">
                <a16:creationId xmlns:a16="http://schemas.microsoft.com/office/drawing/2014/main" id="{495C1BFD-35BF-F5DC-18E7-74A70CC5C7E5}"/>
              </a:ext>
            </a:extLst>
          </p:cNvPr>
          <p:cNvSpPr txBox="1"/>
          <p:nvPr/>
        </p:nvSpPr>
        <p:spPr>
          <a:xfrm>
            <a:off x="1117360" y="1286876"/>
            <a:ext cx="1550392" cy="507815"/>
          </a:xfrm>
          <a:prstGeom prst="rect">
            <a:avLst/>
          </a:prstGeom>
          <a:noFill/>
        </p:spPr>
        <p:txBody>
          <a:bodyPr wrap="none" lIns="91404" tIns="45702" rIns="91404" bIns="45702" rtlCol="0">
            <a:spAutoFit/>
          </a:bodyPr>
          <a:lstStyle/>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Personalized, affordable </a:t>
            </a:r>
            <a:b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solutions to touch upon all </a:t>
            </a:r>
          </a:p>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segments</a:t>
            </a:r>
          </a:p>
        </p:txBody>
      </p:sp>
      <p:sp>
        <p:nvSpPr>
          <p:cNvPr id="18" name="TextBox 17">
            <a:extLst>
              <a:ext uri="{FF2B5EF4-FFF2-40B4-BE49-F238E27FC236}">
                <a16:creationId xmlns:a16="http://schemas.microsoft.com/office/drawing/2014/main" id="{9E801E4D-B972-DB34-B195-A3EC2D3937E6}"/>
              </a:ext>
            </a:extLst>
          </p:cNvPr>
          <p:cNvSpPr txBox="1"/>
          <p:nvPr/>
        </p:nvSpPr>
        <p:spPr>
          <a:xfrm>
            <a:off x="2494083" y="3630003"/>
            <a:ext cx="1335590" cy="400093"/>
          </a:xfrm>
          <a:prstGeom prst="rect">
            <a:avLst/>
          </a:prstGeom>
          <a:noFill/>
        </p:spPr>
        <p:txBody>
          <a:bodyPr wrap="none" lIns="91404" tIns="45702" rIns="91404" bIns="45702" rtlCol="0">
            <a:spAutoFit/>
          </a:bodyPr>
          <a:lstStyle/>
          <a:p>
            <a:pPr algn="ctr"/>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Employer and</a:t>
            </a:r>
            <a:b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Health plan Clients</a:t>
            </a:r>
          </a:p>
        </p:txBody>
      </p:sp>
      <p:sp>
        <p:nvSpPr>
          <p:cNvPr id="20" name="TextBox 19">
            <a:extLst>
              <a:ext uri="{FF2B5EF4-FFF2-40B4-BE49-F238E27FC236}">
                <a16:creationId xmlns:a16="http://schemas.microsoft.com/office/drawing/2014/main" id="{0588BB48-85FA-78F0-9CF3-199B20EB7BD3}"/>
              </a:ext>
            </a:extLst>
          </p:cNvPr>
          <p:cNvSpPr txBox="1"/>
          <p:nvPr/>
        </p:nvSpPr>
        <p:spPr>
          <a:xfrm>
            <a:off x="2558982" y="3975399"/>
            <a:ext cx="1229792" cy="369316"/>
          </a:xfrm>
          <a:prstGeom prst="rect">
            <a:avLst/>
          </a:prstGeom>
          <a:noFill/>
        </p:spPr>
        <p:txBody>
          <a:bodyPr wrap="none" lIns="91404" tIns="45702" rIns="91404" bIns="45702" rtlCol="0">
            <a:spAutoFit/>
          </a:bodyPr>
          <a:lstStyle/>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Greater affordability </a:t>
            </a:r>
            <a:b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and productivity</a:t>
            </a:r>
          </a:p>
        </p:txBody>
      </p:sp>
      <p:sp>
        <p:nvSpPr>
          <p:cNvPr id="21" name="TextBox 20">
            <a:extLst>
              <a:ext uri="{FF2B5EF4-FFF2-40B4-BE49-F238E27FC236}">
                <a16:creationId xmlns:a16="http://schemas.microsoft.com/office/drawing/2014/main" id="{FF4F972E-7D0A-45E6-24D2-FB3A48C127DF}"/>
              </a:ext>
            </a:extLst>
          </p:cNvPr>
          <p:cNvSpPr txBox="1"/>
          <p:nvPr/>
        </p:nvSpPr>
        <p:spPr>
          <a:xfrm>
            <a:off x="4047391" y="1064427"/>
            <a:ext cx="1021401" cy="400093"/>
          </a:xfrm>
          <a:prstGeom prst="rect">
            <a:avLst/>
          </a:prstGeom>
          <a:noFill/>
        </p:spPr>
        <p:txBody>
          <a:bodyPr wrap="none" lIns="91404" tIns="45702" rIns="91404" bIns="45702" rtlCol="0">
            <a:spAutoFit/>
          </a:bodyPr>
          <a:lstStyle/>
          <a:p>
            <a:pPr algn="ctr"/>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Healthcare </a:t>
            </a:r>
            <a:b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Professionals</a:t>
            </a:r>
          </a:p>
        </p:txBody>
      </p:sp>
      <p:sp>
        <p:nvSpPr>
          <p:cNvPr id="22" name="TextBox 21">
            <a:extLst>
              <a:ext uri="{FF2B5EF4-FFF2-40B4-BE49-F238E27FC236}">
                <a16:creationId xmlns:a16="http://schemas.microsoft.com/office/drawing/2014/main" id="{0418D676-D3E0-DA3E-2587-3BDE3EFBDFCB}"/>
              </a:ext>
            </a:extLst>
          </p:cNvPr>
          <p:cNvSpPr txBox="1"/>
          <p:nvPr/>
        </p:nvSpPr>
        <p:spPr>
          <a:xfrm>
            <a:off x="3831348" y="1413960"/>
            <a:ext cx="1415740" cy="369316"/>
          </a:xfrm>
          <a:prstGeom prst="rect">
            <a:avLst/>
          </a:prstGeom>
          <a:noFill/>
        </p:spPr>
        <p:txBody>
          <a:bodyPr wrap="none" lIns="91404" tIns="45702" rIns="91404" bIns="45702" rtlCol="0">
            <a:spAutoFit/>
          </a:bodyPr>
          <a:lstStyle/>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Value-based partnering </a:t>
            </a:r>
            <a:b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and care delivery</a:t>
            </a:r>
          </a:p>
        </p:txBody>
      </p:sp>
      <p:sp>
        <p:nvSpPr>
          <p:cNvPr id="23" name="TextBox 22">
            <a:extLst>
              <a:ext uri="{FF2B5EF4-FFF2-40B4-BE49-F238E27FC236}">
                <a16:creationId xmlns:a16="http://schemas.microsoft.com/office/drawing/2014/main" id="{F818D555-6E29-884C-1E79-BC67B7C54A80}"/>
              </a:ext>
            </a:extLst>
          </p:cNvPr>
          <p:cNvSpPr txBox="1"/>
          <p:nvPr/>
        </p:nvSpPr>
        <p:spPr>
          <a:xfrm>
            <a:off x="5450477" y="3691530"/>
            <a:ext cx="995753" cy="246205"/>
          </a:xfrm>
          <a:prstGeom prst="rect">
            <a:avLst/>
          </a:prstGeom>
          <a:noFill/>
        </p:spPr>
        <p:txBody>
          <a:bodyPr wrap="none" lIns="91404" tIns="45702" rIns="91404" bIns="45702" rtlCol="0">
            <a:spAutoFit/>
          </a:bodyPr>
          <a:lstStyle/>
          <a:p>
            <a:pPr algn="ctr"/>
            <a:r>
              <a:rPr lang="en-US" sz="1000" b="1" dirty="0">
                <a:solidFill>
                  <a:schemeClr val="bg1"/>
                </a:solidFill>
                <a:latin typeface="Arial" panose="020B0604020202020204" pitchFamily="34" charset="0"/>
                <a:ea typeface="Open Sans" panose="020B0606030504020204" pitchFamily="34" charset="0"/>
                <a:cs typeface="Arial" panose="020B0604020202020204" pitchFamily="34" charset="0"/>
              </a:rPr>
              <a:t>Communities</a:t>
            </a:r>
          </a:p>
        </p:txBody>
      </p:sp>
      <p:sp>
        <p:nvSpPr>
          <p:cNvPr id="24" name="TextBox 23">
            <a:extLst>
              <a:ext uri="{FF2B5EF4-FFF2-40B4-BE49-F238E27FC236}">
                <a16:creationId xmlns:a16="http://schemas.microsoft.com/office/drawing/2014/main" id="{5706FCAA-37E3-0196-FF24-507E21B37E8B}"/>
              </a:ext>
            </a:extLst>
          </p:cNvPr>
          <p:cNvSpPr txBox="1"/>
          <p:nvPr/>
        </p:nvSpPr>
        <p:spPr>
          <a:xfrm>
            <a:off x="5338226" y="3923316"/>
            <a:ext cx="1345208" cy="369316"/>
          </a:xfrm>
          <a:prstGeom prst="rect">
            <a:avLst/>
          </a:prstGeom>
          <a:noFill/>
        </p:spPr>
        <p:txBody>
          <a:bodyPr wrap="none" lIns="91404" tIns="45702" rIns="91404" bIns="45702" rtlCol="0">
            <a:spAutoFit/>
          </a:bodyPr>
          <a:lstStyle/>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Improved health, </a:t>
            </a:r>
            <a:b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vitality and productivity</a:t>
            </a:r>
          </a:p>
        </p:txBody>
      </p:sp>
      <p:sp>
        <p:nvSpPr>
          <p:cNvPr id="25" name="TextBox 24">
            <a:extLst>
              <a:ext uri="{FF2B5EF4-FFF2-40B4-BE49-F238E27FC236}">
                <a16:creationId xmlns:a16="http://schemas.microsoft.com/office/drawing/2014/main" id="{AE011C2B-A1CF-9EE1-AE04-9D28B232578C}"/>
              </a:ext>
            </a:extLst>
          </p:cNvPr>
          <p:cNvSpPr txBox="1"/>
          <p:nvPr/>
        </p:nvSpPr>
        <p:spPr>
          <a:xfrm>
            <a:off x="6814952" y="1083190"/>
            <a:ext cx="858079" cy="265421"/>
          </a:xfrm>
          <a:prstGeom prst="rect">
            <a:avLst/>
          </a:prstGeom>
          <a:noFill/>
        </p:spPr>
        <p:txBody>
          <a:bodyPr wrap="none" lIns="91404" tIns="45702" rIns="91404" bIns="45702" rtlCol="0">
            <a:spAutoFit/>
          </a:bodyPr>
          <a:lstStyle/>
          <a:p>
            <a:pPr algn="ctr"/>
            <a:r>
              <a:rPr lang="en-US" sz="1100" b="1" dirty="0">
                <a:solidFill>
                  <a:schemeClr val="bg1"/>
                </a:solidFill>
                <a:latin typeface="Arial" panose="020B0604020202020204" pitchFamily="34" charset="0"/>
                <a:ea typeface="Open Sans" panose="020B0606030504020204" pitchFamily="34" charset="0"/>
                <a:cs typeface="Arial" panose="020B0604020202020204" pitchFamily="34" charset="0"/>
              </a:rPr>
              <a:t>Regulator</a:t>
            </a:r>
            <a:endParaRPr lang="en-US" sz="9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E74A488-BF28-2982-B106-EEA1577CFD07}"/>
              </a:ext>
            </a:extLst>
          </p:cNvPr>
          <p:cNvSpPr txBox="1"/>
          <p:nvPr/>
        </p:nvSpPr>
        <p:spPr>
          <a:xfrm>
            <a:off x="6584208" y="1375566"/>
            <a:ext cx="1319560" cy="369316"/>
          </a:xfrm>
          <a:prstGeom prst="rect">
            <a:avLst/>
          </a:prstGeom>
          <a:noFill/>
        </p:spPr>
        <p:txBody>
          <a:bodyPr wrap="none" lIns="91404" tIns="45702" rIns="91404" bIns="45702" rtlCol="0">
            <a:spAutoFit/>
          </a:bodyPr>
          <a:lstStyle/>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Expanded access and</a:t>
            </a:r>
          </a:p>
          <a:p>
            <a:pPr lvl="0" algn="ctr"/>
            <a:r>
              <a:rPr lang="en-US" sz="900" dirty="0">
                <a:solidFill>
                  <a:schemeClr val="bg1"/>
                </a:solidFill>
                <a:latin typeface="Arial" panose="020B0604020202020204" pitchFamily="34" charset="0"/>
                <a:ea typeface="Open Sans" panose="020B0606030504020204" pitchFamily="34" charset="0"/>
                <a:cs typeface="Arial" panose="020B0604020202020204" pitchFamily="34" charset="0"/>
              </a:rPr>
              <a:t>improved affordability</a:t>
            </a:r>
          </a:p>
        </p:txBody>
      </p:sp>
      <p:pic>
        <p:nvPicPr>
          <p:cNvPr id="27" name="Picture 26">
            <a:extLst>
              <a:ext uri="{FF2B5EF4-FFF2-40B4-BE49-F238E27FC236}">
                <a16:creationId xmlns:a16="http://schemas.microsoft.com/office/drawing/2014/main" id="{49409234-CC8C-EB81-7F91-2AC76BC32C28}"/>
              </a:ext>
            </a:extLst>
          </p:cNvPr>
          <p:cNvPicPr>
            <a:picLocks noChangeAspect="1"/>
          </p:cNvPicPr>
          <p:nvPr/>
        </p:nvPicPr>
        <p:blipFill>
          <a:blip r:embed="rId3"/>
          <a:stretch>
            <a:fillRect/>
          </a:stretch>
        </p:blipFill>
        <p:spPr>
          <a:xfrm>
            <a:off x="1012296" y="1979615"/>
            <a:ext cx="1752601" cy="1524003"/>
          </a:xfrm>
          <a:prstGeom prst="rect">
            <a:avLst/>
          </a:prstGeom>
        </p:spPr>
      </p:pic>
      <p:pic>
        <p:nvPicPr>
          <p:cNvPr id="28" name="Picture 27">
            <a:extLst>
              <a:ext uri="{FF2B5EF4-FFF2-40B4-BE49-F238E27FC236}">
                <a16:creationId xmlns:a16="http://schemas.microsoft.com/office/drawing/2014/main" id="{F69B0CAA-EBA7-88A8-40EE-B5DA7AB46B04}"/>
              </a:ext>
            </a:extLst>
          </p:cNvPr>
          <p:cNvPicPr>
            <a:picLocks noChangeAspect="1"/>
          </p:cNvPicPr>
          <p:nvPr/>
        </p:nvPicPr>
        <p:blipFill>
          <a:blip r:embed="rId4"/>
          <a:stretch>
            <a:fillRect/>
          </a:stretch>
        </p:blipFill>
        <p:spPr>
          <a:xfrm>
            <a:off x="2516965" y="2229240"/>
            <a:ext cx="1428750" cy="1219200"/>
          </a:xfrm>
          <a:prstGeom prst="rect">
            <a:avLst/>
          </a:prstGeom>
        </p:spPr>
      </p:pic>
      <p:pic>
        <p:nvPicPr>
          <p:cNvPr id="29" name="Picture 28">
            <a:extLst>
              <a:ext uri="{FF2B5EF4-FFF2-40B4-BE49-F238E27FC236}">
                <a16:creationId xmlns:a16="http://schemas.microsoft.com/office/drawing/2014/main" id="{72EEA915-7D1D-149A-1059-8D3C97909798}"/>
              </a:ext>
            </a:extLst>
          </p:cNvPr>
          <p:cNvPicPr>
            <a:picLocks noChangeAspect="1"/>
          </p:cNvPicPr>
          <p:nvPr/>
        </p:nvPicPr>
        <p:blipFill>
          <a:blip r:embed="rId5"/>
          <a:stretch>
            <a:fillRect/>
          </a:stretch>
        </p:blipFill>
        <p:spPr>
          <a:xfrm>
            <a:off x="3857625" y="2032661"/>
            <a:ext cx="1428750" cy="1238250"/>
          </a:xfrm>
          <a:prstGeom prst="rect">
            <a:avLst/>
          </a:prstGeom>
        </p:spPr>
      </p:pic>
      <p:pic>
        <p:nvPicPr>
          <p:cNvPr id="30" name="Picture 29">
            <a:extLst>
              <a:ext uri="{FF2B5EF4-FFF2-40B4-BE49-F238E27FC236}">
                <a16:creationId xmlns:a16="http://schemas.microsoft.com/office/drawing/2014/main" id="{A47F4F32-CF13-E0B8-9A4D-90FB0D34F214}"/>
              </a:ext>
            </a:extLst>
          </p:cNvPr>
          <p:cNvPicPr>
            <a:picLocks noChangeAspect="1"/>
          </p:cNvPicPr>
          <p:nvPr/>
        </p:nvPicPr>
        <p:blipFill>
          <a:blip r:embed="rId6"/>
          <a:stretch>
            <a:fillRect/>
          </a:stretch>
        </p:blipFill>
        <p:spPr>
          <a:xfrm>
            <a:off x="5188402" y="2216946"/>
            <a:ext cx="1428750" cy="1219200"/>
          </a:xfrm>
          <a:prstGeom prst="rect">
            <a:avLst/>
          </a:prstGeom>
        </p:spPr>
      </p:pic>
      <p:pic>
        <p:nvPicPr>
          <p:cNvPr id="32" name="Picture 31">
            <a:extLst>
              <a:ext uri="{FF2B5EF4-FFF2-40B4-BE49-F238E27FC236}">
                <a16:creationId xmlns:a16="http://schemas.microsoft.com/office/drawing/2014/main" id="{D6E57ED5-BB34-1DC6-E4C7-648240337368}"/>
              </a:ext>
            </a:extLst>
          </p:cNvPr>
          <p:cNvPicPr>
            <a:picLocks noChangeAspect="1"/>
          </p:cNvPicPr>
          <p:nvPr/>
        </p:nvPicPr>
        <p:blipFill>
          <a:blip r:embed="rId7"/>
          <a:stretch>
            <a:fillRect/>
          </a:stretch>
        </p:blipFill>
        <p:spPr>
          <a:xfrm>
            <a:off x="6519179" y="2028559"/>
            <a:ext cx="1428750" cy="1238250"/>
          </a:xfrm>
          <a:prstGeom prst="rect">
            <a:avLst/>
          </a:prstGeom>
        </p:spPr>
      </p:pic>
    </p:spTree>
    <p:extLst>
      <p:ext uri="{BB962C8B-B14F-4D97-AF65-F5344CB8AC3E}">
        <p14:creationId xmlns:p14="http://schemas.microsoft.com/office/powerpoint/2010/main" val="18611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theme/theme1.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igna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cigna_b2c_photo_template</Template>
  <TotalTime>9086</TotalTime>
  <Words>1120</Words>
  <Application>Microsoft Office PowerPoint</Application>
  <PresentationFormat>On-screen Show (16:9)</PresentationFormat>
  <Paragraphs>214</Paragraphs>
  <Slides>17</Slides>
  <Notes>16</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17</vt:i4>
      </vt:variant>
    </vt:vector>
  </HeadingPairs>
  <TitlesOfParts>
    <vt:vector size="33" baseType="lpstr">
      <vt:lpstr>ＭＳ Ｐゴシック</vt:lpstr>
      <vt:lpstr>Arial</vt:lpstr>
      <vt:lpstr>Arial Black</vt:lpstr>
      <vt:lpstr>Arial Narrow</vt:lpstr>
      <vt:lpstr>Arial Rounded MT Bold</vt:lpstr>
      <vt:lpstr>Calibri</vt:lpstr>
      <vt:lpstr>Calibri Light</vt:lpstr>
      <vt:lpstr>Lucida Grande</vt:lpstr>
      <vt:lpstr>Verdana</vt:lpstr>
      <vt:lpstr>Wingdings</vt:lpstr>
      <vt:lpstr>7_Office Theme</vt:lpstr>
      <vt:lpstr>8_Office Theme</vt:lpstr>
      <vt:lpstr>9_Office Theme</vt:lpstr>
      <vt:lpstr>10_Office Theme</vt:lpstr>
      <vt:lpstr>2_CignaG</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style</dc:title>
  <dc:creator>Khanolkar, Ila   MBI</dc:creator>
  <cp:lastModifiedBy>Muthukumar, Tejaswini</cp:lastModifiedBy>
  <cp:revision>492</cp:revision>
  <cp:lastPrinted>2013-01-08T01:09:57Z</cp:lastPrinted>
  <dcterms:created xsi:type="dcterms:W3CDTF">2015-06-26T05:26:01Z</dcterms:created>
  <dcterms:modified xsi:type="dcterms:W3CDTF">2025-12-04T11:54:20Z</dcterms:modified>
</cp:coreProperties>
</file>